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67" r:id="rId9"/>
    <p:sldId id="268" r:id="rId10"/>
    <p:sldId id="259" r:id="rId11"/>
    <p:sldId id="269" r:id="rId12"/>
    <p:sldId id="270" r:id="rId13"/>
    <p:sldId id="260" r:id="rId14"/>
    <p:sldId id="261" r:id="rId15"/>
    <p:sldId id="262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72" d="100"/>
          <a:sy n="72" d="100"/>
        </p:scale>
        <p:origin x="-1766" y="-33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836AE1-7A6C-4DE3-BD36-60A85369C7DC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675CC9-9681-4F70-845B-D9C5FDFAD193}">
      <dgm:prSet custT="1"/>
      <dgm:spPr/>
      <dgm:t>
        <a:bodyPr/>
        <a:lstStyle/>
        <a:p>
          <a:r>
            <a:rPr lang="ru-RU" sz="1600" b="0" i="1" dirty="0">
              <a:latin typeface="Times New Roman" pitchFamily="18" charset="0"/>
              <a:cs typeface="Times New Roman" pitchFamily="18" charset="0"/>
            </a:rPr>
            <a:t>Вяжущие вещества</a:t>
          </a:r>
        </a:p>
      </dgm:t>
    </dgm:pt>
    <dgm:pt modelId="{8B39BD21-1911-400B-8CC1-D712D7A53859}" type="parTrans" cxnId="{159C25CC-1651-4518-91B0-B295D090FE34}">
      <dgm:prSet custT="1"/>
      <dgm:spPr/>
      <dgm:t>
        <a:bodyPr/>
        <a:lstStyle/>
        <a:p>
          <a:endParaRPr lang="ru-RU" sz="1200" b="0" i="1">
            <a:latin typeface="Times New Roman" pitchFamily="18" charset="0"/>
            <a:cs typeface="Times New Roman" pitchFamily="18" charset="0"/>
          </a:endParaRPr>
        </a:p>
      </dgm:t>
    </dgm:pt>
    <dgm:pt modelId="{26A65A35-0814-444C-A0D4-5C03090D681C}" type="sibTrans" cxnId="{159C25CC-1651-4518-91B0-B295D090FE34}">
      <dgm:prSet/>
      <dgm:spPr/>
      <dgm:t>
        <a:bodyPr/>
        <a:lstStyle/>
        <a:p>
          <a:endParaRPr lang="ru-RU" sz="1200" b="0" i="1">
            <a:latin typeface="Times New Roman" pitchFamily="18" charset="0"/>
            <a:cs typeface="Times New Roman" pitchFamily="18" charset="0"/>
          </a:endParaRPr>
        </a:p>
      </dgm:t>
    </dgm:pt>
    <dgm:pt modelId="{4EF521F3-77CF-4D49-9BC3-549A303E7574}">
      <dgm:prSet custT="1"/>
      <dgm:spPr/>
      <dgm:t>
        <a:bodyPr/>
        <a:lstStyle/>
        <a:p>
          <a:r>
            <a:rPr lang="ru-RU" sz="1200" b="0" i="1">
              <a:latin typeface="Times New Roman" pitchFamily="18" charset="0"/>
              <a:cs typeface="Times New Roman" pitchFamily="18" charset="0"/>
            </a:rPr>
            <a:t>Минеральные вяжущие</a:t>
          </a:r>
        </a:p>
      </dgm:t>
    </dgm:pt>
    <dgm:pt modelId="{8E7CF97D-A787-4AC9-95B9-3731A986CDCA}" type="parTrans" cxnId="{6B5571F0-F223-471E-84DD-6250A6D4315D}">
      <dgm:prSet/>
      <dgm:spPr/>
      <dgm:t>
        <a:bodyPr/>
        <a:lstStyle/>
        <a:p>
          <a:endParaRPr lang="ru-RU" sz="1200" b="0" i="1">
            <a:latin typeface="Times New Roman" pitchFamily="18" charset="0"/>
            <a:cs typeface="Times New Roman" pitchFamily="18" charset="0"/>
          </a:endParaRPr>
        </a:p>
      </dgm:t>
    </dgm:pt>
    <dgm:pt modelId="{E6B374A7-2A8D-4F71-BE12-54B085742B9E}" type="sibTrans" cxnId="{6B5571F0-F223-471E-84DD-6250A6D4315D}">
      <dgm:prSet/>
      <dgm:spPr/>
      <dgm:t>
        <a:bodyPr/>
        <a:lstStyle/>
        <a:p>
          <a:endParaRPr lang="ru-RU" sz="1200" b="0" i="1">
            <a:latin typeface="Times New Roman" pitchFamily="18" charset="0"/>
            <a:cs typeface="Times New Roman" pitchFamily="18" charset="0"/>
          </a:endParaRPr>
        </a:p>
      </dgm:t>
    </dgm:pt>
    <dgm:pt modelId="{51D4645A-E7EC-4A78-A4AF-21DEDFF70DA6}">
      <dgm:prSet custT="1"/>
      <dgm:spPr/>
      <dgm:t>
        <a:bodyPr/>
        <a:lstStyle/>
        <a:p>
          <a:r>
            <a:rPr lang="ru-RU" sz="1200" b="0" i="1">
              <a:latin typeface="Times New Roman" pitchFamily="18" charset="0"/>
              <a:cs typeface="Times New Roman" pitchFamily="18" charset="0"/>
            </a:rPr>
            <a:t>Органические вяжущие</a:t>
          </a:r>
        </a:p>
      </dgm:t>
    </dgm:pt>
    <dgm:pt modelId="{33DFBB57-5951-4CF6-8E6C-B277CEA68D54}" type="parTrans" cxnId="{35030876-F956-4AD1-B3D7-64486A45093D}">
      <dgm:prSet/>
      <dgm:spPr/>
      <dgm:t>
        <a:bodyPr/>
        <a:lstStyle/>
        <a:p>
          <a:endParaRPr lang="ru-RU" sz="1200" b="0" i="1">
            <a:latin typeface="Times New Roman" pitchFamily="18" charset="0"/>
            <a:cs typeface="Times New Roman" pitchFamily="18" charset="0"/>
          </a:endParaRPr>
        </a:p>
      </dgm:t>
    </dgm:pt>
    <dgm:pt modelId="{0B3E4EB0-2DB8-458B-85E9-DF8DA5EF475E}" type="sibTrans" cxnId="{35030876-F956-4AD1-B3D7-64486A45093D}">
      <dgm:prSet/>
      <dgm:spPr/>
      <dgm:t>
        <a:bodyPr/>
        <a:lstStyle/>
        <a:p>
          <a:endParaRPr lang="ru-RU" sz="1200" b="0" i="1">
            <a:latin typeface="Times New Roman" pitchFamily="18" charset="0"/>
            <a:cs typeface="Times New Roman" pitchFamily="18" charset="0"/>
          </a:endParaRPr>
        </a:p>
      </dgm:t>
    </dgm:pt>
    <dgm:pt modelId="{0AC66966-460B-4C77-A8BD-723F5DFCEA55}">
      <dgm:prSet custT="1"/>
      <dgm:spPr/>
      <dgm:t>
        <a:bodyPr/>
        <a:lstStyle/>
        <a:p>
          <a:pPr algn="ctr"/>
          <a:r>
            <a:rPr lang="ru-RU" sz="1200" b="0" i="1">
              <a:latin typeface="Times New Roman" pitchFamily="18" charset="0"/>
              <a:cs typeface="Times New Roman" pitchFamily="18" charset="0"/>
            </a:rPr>
            <a:t>Воздушные вяжущие вещества</a:t>
          </a:r>
        </a:p>
      </dgm:t>
    </dgm:pt>
    <dgm:pt modelId="{6477238D-95CA-444F-B80B-8F746B1EA720}" type="parTrans" cxnId="{3D825F70-76F3-47F3-BE7A-9FDAF37E4356}">
      <dgm:prSet/>
      <dgm:spPr/>
      <dgm:t>
        <a:bodyPr/>
        <a:lstStyle/>
        <a:p>
          <a:endParaRPr lang="ru-RU" sz="1200" b="0" i="1">
            <a:latin typeface="Times New Roman" pitchFamily="18" charset="0"/>
            <a:cs typeface="Times New Roman" pitchFamily="18" charset="0"/>
          </a:endParaRPr>
        </a:p>
      </dgm:t>
    </dgm:pt>
    <dgm:pt modelId="{0E505891-A733-4A09-95FB-3A9BB7C792B2}" type="sibTrans" cxnId="{3D825F70-76F3-47F3-BE7A-9FDAF37E4356}">
      <dgm:prSet/>
      <dgm:spPr/>
      <dgm:t>
        <a:bodyPr/>
        <a:lstStyle/>
        <a:p>
          <a:endParaRPr lang="ru-RU" sz="1200" b="0" i="1">
            <a:latin typeface="Times New Roman" pitchFamily="18" charset="0"/>
            <a:cs typeface="Times New Roman" pitchFamily="18" charset="0"/>
          </a:endParaRPr>
        </a:p>
      </dgm:t>
    </dgm:pt>
    <dgm:pt modelId="{03A8C836-043C-488D-98FC-A84C6C188BC0}">
      <dgm:prSet custT="1"/>
      <dgm:spPr/>
      <dgm:t>
        <a:bodyPr/>
        <a:lstStyle/>
        <a:p>
          <a:r>
            <a:rPr lang="ru-RU" sz="1200" b="0" i="1">
              <a:latin typeface="Times New Roman" pitchFamily="18" charset="0"/>
              <a:cs typeface="Times New Roman" pitchFamily="18" charset="0"/>
            </a:rPr>
            <a:t>Гидравлические вяжущие вещества</a:t>
          </a:r>
        </a:p>
      </dgm:t>
    </dgm:pt>
    <dgm:pt modelId="{D0DFD769-C5D8-48A1-A83A-BC5D20FE7C70}" type="parTrans" cxnId="{F94BFB79-9BD3-43B8-9BE3-1A48048DAF14}">
      <dgm:prSet/>
      <dgm:spPr/>
      <dgm:t>
        <a:bodyPr/>
        <a:lstStyle/>
        <a:p>
          <a:endParaRPr lang="ru-RU" sz="1200" b="0" i="1">
            <a:latin typeface="Times New Roman" pitchFamily="18" charset="0"/>
            <a:cs typeface="Times New Roman" pitchFamily="18" charset="0"/>
          </a:endParaRPr>
        </a:p>
      </dgm:t>
    </dgm:pt>
    <dgm:pt modelId="{9EB8627C-3504-4C89-9C51-C1C9BEB49615}" type="sibTrans" cxnId="{F94BFB79-9BD3-43B8-9BE3-1A48048DAF14}">
      <dgm:prSet/>
      <dgm:spPr/>
      <dgm:t>
        <a:bodyPr/>
        <a:lstStyle/>
        <a:p>
          <a:endParaRPr lang="ru-RU" sz="1200" b="0" i="1">
            <a:latin typeface="Times New Roman" pitchFamily="18" charset="0"/>
            <a:cs typeface="Times New Roman" pitchFamily="18" charset="0"/>
          </a:endParaRPr>
        </a:p>
      </dgm:t>
    </dgm:pt>
    <dgm:pt modelId="{855F0E57-B9B6-47EA-9A0D-D1FDD2115D01}">
      <dgm:prSet custT="1"/>
      <dgm:spPr/>
      <dgm:t>
        <a:bodyPr/>
        <a:lstStyle/>
        <a:p>
          <a:r>
            <a:rPr lang="ru-RU" sz="1200" b="0" i="1">
              <a:latin typeface="Times New Roman" pitchFamily="18" charset="0"/>
              <a:cs typeface="Times New Roman" pitchFamily="18" charset="0"/>
            </a:rPr>
            <a:t>Кислотостойкие вяжущие вещества</a:t>
          </a:r>
        </a:p>
      </dgm:t>
    </dgm:pt>
    <dgm:pt modelId="{36B15D7A-CCA4-4541-85E2-856A2DA8563B}" type="parTrans" cxnId="{739A0555-44B2-4099-A431-7DD54764B685}">
      <dgm:prSet/>
      <dgm:spPr/>
      <dgm:t>
        <a:bodyPr/>
        <a:lstStyle/>
        <a:p>
          <a:endParaRPr lang="ru-RU" sz="1200" b="0" i="1">
            <a:latin typeface="Times New Roman" pitchFamily="18" charset="0"/>
            <a:cs typeface="Times New Roman" pitchFamily="18" charset="0"/>
          </a:endParaRPr>
        </a:p>
      </dgm:t>
    </dgm:pt>
    <dgm:pt modelId="{82F96DBA-7A8D-4931-A042-C58235EF32D2}" type="sibTrans" cxnId="{739A0555-44B2-4099-A431-7DD54764B685}">
      <dgm:prSet/>
      <dgm:spPr/>
      <dgm:t>
        <a:bodyPr/>
        <a:lstStyle/>
        <a:p>
          <a:endParaRPr lang="ru-RU" sz="1200" b="0" i="1">
            <a:latin typeface="Times New Roman" pitchFamily="18" charset="0"/>
            <a:cs typeface="Times New Roman" pitchFamily="18" charset="0"/>
          </a:endParaRPr>
        </a:p>
      </dgm:t>
    </dgm:pt>
    <dgm:pt modelId="{0CFE4BD2-52EE-4699-AD54-C48C92BCAD22}">
      <dgm:prSet custT="1"/>
      <dgm:spPr/>
      <dgm:t>
        <a:bodyPr/>
        <a:lstStyle/>
        <a:p>
          <a:r>
            <a:rPr lang="ru-RU" sz="1200" b="0" i="1">
              <a:latin typeface="Times New Roman" pitchFamily="18" charset="0"/>
              <a:cs typeface="Times New Roman" pitchFamily="18" charset="0"/>
            </a:rPr>
            <a:t>Автоклавные вяжущие вещества</a:t>
          </a:r>
        </a:p>
      </dgm:t>
    </dgm:pt>
    <dgm:pt modelId="{A68F3BDF-70E2-4F70-B2DE-9F45A9E7E3B9}" type="parTrans" cxnId="{7474E335-704F-485B-957C-4D651F944654}">
      <dgm:prSet/>
      <dgm:spPr/>
      <dgm:t>
        <a:bodyPr/>
        <a:lstStyle/>
        <a:p>
          <a:endParaRPr lang="ru-RU" sz="1200" b="0" i="1">
            <a:latin typeface="Times New Roman" pitchFamily="18" charset="0"/>
            <a:cs typeface="Times New Roman" pitchFamily="18" charset="0"/>
          </a:endParaRPr>
        </a:p>
      </dgm:t>
    </dgm:pt>
    <dgm:pt modelId="{A686A65D-3A6A-445A-A8C2-B64E4B76F225}" type="sibTrans" cxnId="{7474E335-704F-485B-957C-4D651F944654}">
      <dgm:prSet/>
      <dgm:spPr/>
      <dgm:t>
        <a:bodyPr/>
        <a:lstStyle/>
        <a:p>
          <a:endParaRPr lang="ru-RU" sz="1200" b="0" i="1">
            <a:latin typeface="Times New Roman" pitchFamily="18" charset="0"/>
            <a:cs typeface="Times New Roman" pitchFamily="18" charset="0"/>
          </a:endParaRPr>
        </a:p>
      </dgm:t>
    </dgm:pt>
    <dgm:pt modelId="{A5102592-AC35-4C71-A198-3DA8DEF1682F}">
      <dgm:prSet custT="1"/>
      <dgm:spPr/>
      <dgm:t>
        <a:bodyPr/>
        <a:lstStyle/>
        <a:p>
          <a:r>
            <a:rPr lang="ru-RU" sz="1200" b="0" i="1">
              <a:latin typeface="Times New Roman" pitchFamily="18" charset="0"/>
              <a:cs typeface="Times New Roman" pitchFamily="18" charset="0"/>
            </a:rPr>
            <a:t>Битумы </a:t>
          </a:r>
        </a:p>
      </dgm:t>
    </dgm:pt>
    <dgm:pt modelId="{0182386F-547D-44AC-AACD-337CE1320823}" type="parTrans" cxnId="{CCE7C3C7-593A-4852-9857-43B048759690}">
      <dgm:prSet/>
      <dgm:spPr/>
      <dgm:t>
        <a:bodyPr/>
        <a:lstStyle/>
        <a:p>
          <a:endParaRPr lang="ru-RU" sz="1200" b="0" i="1">
            <a:latin typeface="Times New Roman" pitchFamily="18" charset="0"/>
            <a:cs typeface="Times New Roman" pitchFamily="18" charset="0"/>
          </a:endParaRPr>
        </a:p>
      </dgm:t>
    </dgm:pt>
    <dgm:pt modelId="{53A2C2C6-B9DE-4FCC-AD4F-22448EEFF63C}" type="sibTrans" cxnId="{CCE7C3C7-593A-4852-9857-43B048759690}">
      <dgm:prSet/>
      <dgm:spPr/>
      <dgm:t>
        <a:bodyPr/>
        <a:lstStyle/>
        <a:p>
          <a:endParaRPr lang="ru-RU" sz="1200" b="0" i="1">
            <a:latin typeface="Times New Roman" pitchFamily="18" charset="0"/>
            <a:cs typeface="Times New Roman" pitchFamily="18" charset="0"/>
          </a:endParaRPr>
        </a:p>
      </dgm:t>
    </dgm:pt>
    <dgm:pt modelId="{C20FCB9C-25BC-4CD5-B4F0-F4F31EAD80DD}">
      <dgm:prSet custT="1"/>
      <dgm:spPr/>
      <dgm:t>
        <a:bodyPr/>
        <a:lstStyle/>
        <a:p>
          <a:r>
            <a:rPr lang="ru-RU" sz="1200" b="0" i="1">
              <a:latin typeface="Times New Roman" pitchFamily="18" charset="0"/>
              <a:cs typeface="Times New Roman" pitchFamily="18" charset="0"/>
            </a:rPr>
            <a:t>Дегти </a:t>
          </a:r>
        </a:p>
      </dgm:t>
    </dgm:pt>
    <dgm:pt modelId="{327733A6-AE42-4651-B486-C13DCF75E8E8}" type="parTrans" cxnId="{DF806651-5744-4E27-8772-741EDED1EC61}">
      <dgm:prSet/>
      <dgm:spPr/>
      <dgm:t>
        <a:bodyPr/>
        <a:lstStyle/>
        <a:p>
          <a:endParaRPr lang="ru-RU" sz="1200" b="0" i="1">
            <a:latin typeface="Times New Roman" pitchFamily="18" charset="0"/>
            <a:cs typeface="Times New Roman" pitchFamily="18" charset="0"/>
          </a:endParaRPr>
        </a:p>
      </dgm:t>
    </dgm:pt>
    <dgm:pt modelId="{9E8F0169-259F-42A9-8F33-8CD7B4017FD0}" type="sibTrans" cxnId="{DF806651-5744-4E27-8772-741EDED1EC61}">
      <dgm:prSet/>
      <dgm:spPr/>
      <dgm:t>
        <a:bodyPr/>
        <a:lstStyle/>
        <a:p>
          <a:endParaRPr lang="ru-RU" sz="1200" b="0" i="1">
            <a:latin typeface="Times New Roman" pitchFamily="18" charset="0"/>
            <a:cs typeface="Times New Roman" pitchFamily="18" charset="0"/>
          </a:endParaRPr>
        </a:p>
      </dgm:t>
    </dgm:pt>
    <dgm:pt modelId="{C7B46561-AB92-4178-916C-4BD1F3BC181F}">
      <dgm:prSet custT="1"/>
      <dgm:spPr/>
      <dgm:t>
        <a:bodyPr/>
        <a:lstStyle/>
        <a:p>
          <a:r>
            <a:rPr lang="ru-RU" sz="1200" b="0" i="1">
              <a:latin typeface="Times New Roman" pitchFamily="18" charset="0"/>
              <a:cs typeface="Times New Roman" pitchFamily="18" charset="0"/>
            </a:rPr>
            <a:t>Органические смолы</a:t>
          </a:r>
        </a:p>
      </dgm:t>
    </dgm:pt>
    <dgm:pt modelId="{65A964C1-06D3-49A6-B0F1-1EED78116902}" type="parTrans" cxnId="{3C5DB141-943D-4A74-B846-0FB2FEB844BC}">
      <dgm:prSet/>
      <dgm:spPr/>
      <dgm:t>
        <a:bodyPr/>
        <a:lstStyle/>
        <a:p>
          <a:endParaRPr lang="ru-RU" sz="1200" b="0" i="1">
            <a:latin typeface="Times New Roman" pitchFamily="18" charset="0"/>
            <a:cs typeface="Times New Roman" pitchFamily="18" charset="0"/>
          </a:endParaRPr>
        </a:p>
      </dgm:t>
    </dgm:pt>
    <dgm:pt modelId="{B5325CD5-EDD1-4B32-9705-877A88E990B5}" type="sibTrans" cxnId="{3C5DB141-943D-4A74-B846-0FB2FEB844BC}">
      <dgm:prSet/>
      <dgm:spPr/>
      <dgm:t>
        <a:bodyPr/>
        <a:lstStyle/>
        <a:p>
          <a:endParaRPr lang="ru-RU" sz="1200" b="0" i="1">
            <a:latin typeface="Times New Roman" pitchFamily="18" charset="0"/>
            <a:cs typeface="Times New Roman" pitchFamily="18" charset="0"/>
          </a:endParaRPr>
        </a:p>
      </dgm:t>
    </dgm:pt>
    <dgm:pt modelId="{655EB044-0E47-4071-910D-499282218B4E}" type="pres">
      <dgm:prSet presAssocID="{98836AE1-7A6C-4DE3-BD36-60A85369C7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E73E384-A4BC-418E-9A30-D8CF3C7D5930}" type="pres">
      <dgm:prSet presAssocID="{60675CC9-9681-4F70-845B-D9C5FDFAD193}" presName="hierRoot1" presStyleCnt="0">
        <dgm:presLayoutVars>
          <dgm:hierBranch val="init"/>
        </dgm:presLayoutVars>
      </dgm:prSet>
      <dgm:spPr/>
    </dgm:pt>
    <dgm:pt modelId="{B6FB68C0-C77D-4C87-948E-45367B43C6BB}" type="pres">
      <dgm:prSet presAssocID="{60675CC9-9681-4F70-845B-D9C5FDFAD193}" presName="rootComposite1" presStyleCnt="0"/>
      <dgm:spPr/>
    </dgm:pt>
    <dgm:pt modelId="{F2A9044E-025D-4935-AC41-C0C4254BA415}" type="pres">
      <dgm:prSet presAssocID="{60675CC9-9681-4F70-845B-D9C5FDFAD193}" presName="rootText1" presStyleLbl="node0" presStyleIdx="0" presStyleCnt="1" custScaleX="326025" custScaleY="103713" custLinFactNeighborX="-49426" custLinFactNeighborY="133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A75CB9-3415-4221-9A42-851451924207}" type="pres">
      <dgm:prSet presAssocID="{60675CC9-9681-4F70-845B-D9C5FDFAD19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0B604E9-DBF6-477E-91B9-211577B2B19C}" type="pres">
      <dgm:prSet presAssocID="{60675CC9-9681-4F70-845B-D9C5FDFAD193}" presName="hierChild2" presStyleCnt="0"/>
      <dgm:spPr/>
    </dgm:pt>
    <dgm:pt modelId="{97A63D9D-7DCA-472D-9AC9-D70E5E9B83F5}" type="pres">
      <dgm:prSet presAssocID="{8E7CF97D-A787-4AC9-95B9-3731A986CDCA}" presName="Name37" presStyleLbl="parChTrans1D2" presStyleIdx="0" presStyleCnt="2"/>
      <dgm:spPr/>
      <dgm:t>
        <a:bodyPr/>
        <a:lstStyle/>
        <a:p>
          <a:endParaRPr lang="ru-RU"/>
        </a:p>
      </dgm:t>
    </dgm:pt>
    <dgm:pt modelId="{EF9B559E-0220-4885-BC38-4830A1A58E4F}" type="pres">
      <dgm:prSet presAssocID="{4EF521F3-77CF-4D49-9BC3-549A303E7574}" presName="hierRoot2" presStyleCnt="0">
        <dgm:presLayoutVars>
          <dgm:hierBranch val="init"/>
        </dgm:presLayoutVars>
      </dgm:prSet>
      <dgm:spPr/>
    </dgm:pt>
    <dgm:pt modelId="{67DA112A-A809-46A5-AF87-C7CBBCF79A47}" type="pres">
      <dgm:prSet presAssocID="{4EF521F3-77CF-4D49-9BC3-549A303E7574}" presName="rootComposite" presStyleCnt="0"/>
      <dgm:spPr/>
    </dgm:pt>
    <dgm:pt modelId="{0541FBA2-43C4-430B-9F46-055C4AC4AD2A}" type="pres">
      <dgm:prSet presAssocID="{4EF521F3-77CF-4D49-9BC3-549A303E7574}" presName="rootText" presStyleLbl="node2" presStyleIdx="0" presStyleCnt="2" custScaleX="219136" custScaleY="68685" custLinFactX="-78156" custLinFactNeighborX="-100000" custLinFactNeighborY="352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B23A18-0137-4E61-AA1E-EEB6A6D4DAB4}" type="pres">
      <dgm:prSet presAssocID="{4EF521F3-77CF-4D49-9BC3-549A303E7574}" presName="rootConnector" presStyleLbl="node2" presStyleIdx="0" presStyleCnt="2"/>
      <dgm:spPr/>
      <dgm:t>
        <a:bodyPr/>
        <a:lstStyle/>
        <a:p>
          <a:endParaRPr lang="ru-RU"/>
        </a:p>
      </dgm:t>
    </dgm:pt>
    <dgm:pt modelId="{43C2798C-77AC-4223-B8AB-EAA6938E1F10}" type="pres">
      <dgm:prSet presAssocID="{4EF521F3-77CF-4D49-9BC3-549A303E7574}" presName="hierChild4" presStyleCnt="0"/>
      <dgm:spPr/>
    </dgm:pt>
    <dgm:pt modelId="{27960348-1FFE-4070-A0B3-6586ECCFC25F}" type="pres">
      <dgm:prSet presAssocID="{6477238D-95CA-444F-B80B-8F746B1EA720}" presName="Name37" presStyleLbl="parChTrans1D3" presStyleIdx="0" presStyleCnt="7"/>
      <dgm:spPr/>
      <dgm:t>
        <a:bodyPr/>
        <a:lstStyle/>
        <a:p>
          <a:endParaRPr lang="ru-RU"/>
        </a:p>
      </dgm:t>
    </dgm:pt>
    <dgm:pt modelId="{0CAFB70A-BCF7-4C97-B649-81EED21DB3DE}" type="pres">
      <dgm:prSet presAssocID="{0AC66966-460B-4C77-A8BD-723F5DFCEA55}" presName="hierRoot2" presStyleCnt="0">
        <dgm:presLayoutVars>
          <dgm:hierBranch val="init"/>
        </dgm:presLayoutVars>
      </dgm:prSet>
      <dgm:spPr/>
    </dgm:pt>
    <dgm:pt modelId="{70793DD1-077A-4A53-B695-7379C945D0D3}" type="pres">
      <dgm:prSet presAssocID="{0AC66966-460B-4C77-A8BD-723F5DFCEA55}" presName="rootComposite" presStyleCnt="0"/>
      <dgm:spPr/>
    </dgm:pt>
    <dgm:pt modelId="{3E2BBD2A-4D83-451E-BDEA-22311CB854BF}" type="pres">
      <dgm:prSet presAssocID="{0AC66966-460B-4C77-A8BD-723F5DFCEA55}" presName="rootText" presStyleLbl="node3" presStyleIdx="0" presStyleCnt="7" custScaleX="285096" custScaleY="74444" custLinFactNeighborX="-92069" custLinFactNeighborY="216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EB8703-2FF9-4CD4-8026-416D75AA8608}" type="pres">
      <dgm:prSet presAssocID="{0AC66966-460B-4C77-A8BD-723F5DFCEA55}" presName="rootConnector" presStyleLbl="node3" presStyleIdx="0" presStyleCnt="7"/>
      <dgm:spPr/>
      <dgm:t>
        <a:bodyPr/>
        <a:lstStyle/>
        <a:p>
          <a:endParaRPr lang="ru-RU"/>
        </a:p>
      </dgm:t>
    </dgm:pt>
    <dgm:pt modelId="{262D3CD9-43E6-47CB-92DB-9B4D58F87F5C}" type="pres">
      <dgm:prSet presAssocID="{0AC66966-460B-4C77-A8BD-723F5DFCEA55}" presName="hierChild4" presStyleCnt="0"/>
      <dgm:spPr/>
    </dgm:pt>
    <dgm:pt modelId="{60D76A8E-D903-41EA-9B4B-A24AD04CA1C4}" type="pres">
      <dgm:prSet presAssocID="{0AC66966-460B-4C77-A8BD-723F5DFCEA55}" presName="hierChild5" presStyleCnt="0"/>
      <dgm:spPr/>
    </dgm:pt>
    <dgm:pt modelId="{287DBFE0-1649-4858-9706-159EA651F2FB}" type="pres">
      <dgm:prSet presAssocID="{D0DFD769-C5D8-48A1-A83A-BC5D20FE7C70}" presName="Name37" presStyleLbl="parChTrans1D3" presStyleIdx="1" presStyleCnt="7"/>
      <dgm:spPr/>
      <dgm:t>
        <a:bodyPr/>
        <a:lstStyle/>
        <a:p>
          <a:endParaRPr lang="ru-RU"/>
        </a:p>
      </dgm:t>
    </dgm:pt>
    <dgm:pt modelId="{2ED0433F-DB76-4608-A5B0-C0B35D1E07FB}" type="pres">
      <dgm:prSet presAssocID="{03A8C836-043C-488D-98FC-A84C6C188BC0}" presName="hierRoot2" presStyleCnt="0">
        <dgm:presLayoutVars>
          <dgm:hierBranch val="init"/>
        </dgm:presLayoutVars>
      </dgm:prSet>
      <dgm:spPr/>
    </dgm:pt>
    <dgm:pt modelId="{1BBE7B25-EA96-4F43-A0E4-30BAA684BBE8}" type="pres">
      <dgm:prSet presAssocID="{03A8C836-043C-488D-98FC-A84C6C188BC0}" presName="rootComposite" presStyleCnt="0"/>
      <dgm:spPr/>
    </dgm:pt>
    <dgm:pt modelId="{56A1DC0C-3CB1-4505-B252-688F92087287}" type="pres">
      <dgm:prSet presAssocID="{03A8C836-043C-488D-98FC-A84C6C188BC0}" presName="rootText" presStyleLbl="node3" presStyleIdx="1" presStyleCnt="7" custScaleX="280758" custScaleY="73635" custLinFactNeighborX="-88463" custLinFactNeighborY="146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50C8D7-8C68-4FD5-8F9D-157F0C89A4B5}" type="pres">
      <dgm:prSet presAssocID="{03A8C836-043C-488D-98FC-A84C6C188BC0}" presName="rootConnector" presStyleLbl="node3" presStyleIdx="1" presStyleCnt="7"/>
      <dgm:spPr/>
      <dgm:t>
        <a:bodyPr/>
        <a:lstStyle/>
        <a:p>
          <a:endParaRPr lang="ru-RU"/>
        </a:p>
      </dgm:t>
    </dgm:pt>
    <dgm:pt modelId="{BA7062CA-C3A8-4F75-B65C-21BDDD96C577}" type="pres">
      <dgm:prSet presAssocID="{03A8C836-043C-488D-98FC-A84C6C188BC0}" presName="hierChild4" presStyleCnt="0"/>
      <dgm:spPr/>
    </dgm:pt>
    <dgm:pt modelId="{2796DAB0-8863-474D-A77B-3596B6D5C4A0}" type="pres">
      <dgm:prSet presAssocID="{03A8C836-043C-488D-98FC-A84C6C188BC0}" presName="hierChild5" presStyleCnt="0"/>
      <dgm:spPr/>
    </dgm:pt>
    <dgm:pt modelId="{E5F54380-3144-4297-A9D4-8DA35C24C37D}" type="pres">
      <dgm:prSet presAssocID="{36B15D7A-CCA4-4541-85E2-856A2DA8563B}" presName="Name37" presStyleLbl="parChTrans1D3" presStyleIdx="2" presStyleCnt="7"/>
      <dgm:spPr/>
      <dgm:t>
        <a:bodyPr/>
        <a:lstStyle/>
        <a:p>
          <a:endParaRPr lang="ru-RU"/>
        </a:p>
      </dgm:t>
    </dgm:pt>
    <dgm:pt modelId="{606DC46D-595D-4CF0-8B84-7D3A56D73CCB}" type="pres">
      <dgm:prSet presAssocID="{855F0E57-B9B6-47EA-9A0D-D1FDD2115D01}" presName="hierRoot2" presStyleCnt="0">
        <dgm:presLayoutVars>
          <dgm:hierBranch val="init"/>
        </dgm:presLayoutVars>
      </dgm:prSet>
      <dgm:spPr/>
    </dgm:pt>
    <dgm:pt modelId="{1D3D5355-98C4-4C18-B3B7-7CE603C28E43}" type="pres">
      <dgm:prSet presAssocID="{855F0E57-B9B6-47EA-9A0D-D1FDD2115D01}" presName="rootComposite" presStyleCnt="0"/>
      <dgm:spPr/>
    </dgm:pt>
    <dgm:pt modelId="{7B63DD02-A6D8-4A4F-9978-151EA1855B99}" type="pres">
      <dgm:prSet presAssocID="{855F0E57-B9B6-47EA-9A0D-D1FDD2115D01}" presName="rootText" presStyleLbl="node3" presStyleIdx="2" presStyleCnt="7" custScaleX="277345" custScaleY="67887" custLinFactNeighborX="-88372" custLinFactNeighborY="61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200195-B828-4937-A758-D05A42E7DCCF}" type="pres">
      <dgm:prSet presAssocID="{855F0E57-B9B6-47EA-9A0D-D1FDD2115D01}" presName="rootConnector" presStyleLbl="node3" presStyleIdx="2" presStyleCnt="7"/>
      <dgm:spPr/>
      <dgm:t>
        <a:bodyPr/>
        <a:lstStyle/>
        <a:p>
          <a:endParaRPr lang="ru-RU"/>
        </a:p>
      </dgm:t>
    </dgm:pt>
    <dgm:pt modelId="{9B40E0B6-3C1D-404F-BBE8-C5E1D76498E0}" type="pres">
      <dgm:prSet presAssocID="{855F0E57-B9B6-47EA-9A0D-D1FDD2115D01}" presName="hierChild4" presStyleCnt="0"/>
      <dgm:spPr/>
    </dgm:pt>
    <dgm:pt modelId="{5473CB0E-68D6-4C75-B323-187FEB10E316}" type="pres">
      <dgm:prSet presAssocID="{855F0E57-B9B6-47EA-9A0D-D1FDD2115D01}" presName="hierChild5" presStyleCnt="0"/>
      <dgm:spPr/>
    </dgm:pt>
    <dgm:pt modelId="{F3CD478F-468F-48C5-85FB-2E248A157FEF}" type="pres">
      <dgm:prSet presAssocID="{A68F3BDF-70E2-4F70-B2DE-9F45A9E7E3B9}" presName="Name37" presStyleLbl="parChTrans1D3" presStyleIdx="3" presStyleCnt="7"/>
      <dgm:spPr/>
      <dgm:t>
        <a:bodyPr/>
        <a:lstStyle/>
        <a:p>
          <a:endParaRPr lang="ru-RU"/>
        </a:p>
      </dgm:t>
    </dgm:pt>
    <dgm:pt modelId="{69CCE039-5EB6-481A-B6B8-8D36519DF70A}" type="pres">
      <dgm:prSet presAssocID="{0CFE4BD2-52EE-4699-AD54-C48C92BCAD22}" presName="hierRoot2" presStyleCnt="0">
        <dgm:presLayoutVars>
          <dgm:hierBranch val="init"/>
        </dgm:presLayoutVars>
      </dgm:prSet>
      <dgm:spPr/>
    </dgm:pt>
    <dgm:pt modelId="{737D1565-18F4-4BB5-8E11-D45B1DF1FD66}" type="pres">
      <dgm:prSet presAssocID="{0CFE4BD2-52EE-4699-AD54-C48C92BCAD22}" presName="rootComposite" presStyleCnt="0"/>
      <dgm:spPr/>
    </dgm:pt>
    <dgm:pt modelId="{45D56E0F-9F97-40DD-A2C6-6E56ED15D369}" type="pres">
      <dgm:prSet presAssocID="{0CFE4BD2-52EE-4699-AD54-C48C92BCAD22}" presName="rootText" presStyleLbl="node3" presStyleIdx="3" presStyleCnt="7" custScaleX="279718" custScaleY="70701" custLinFactNeighborX="-87425" custLinFactNeighborY="4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5D8400-DC95-43F1-AFF3-FD03F9C4188E}" type="pres">
      <dgm:prSet presAssocID="{0CFE4BD2-52EE-4699-AD54-C48C92BCAD22}" presName="rootConnector" presStyleLbl="node3" presStyleIdx="3" presStyleCnt="7"/>
      <dgm:spPr/>
      <dgm:t>
        <a:bodyPr/>
        <a:lstStyle/>
        <a:p>
          <a:endParaRPr lang="ru-RU"/>
        </a:p>
      </dgm:t>
    </dgm:pt>
    <dgm:pt modelId="{B091AD41-3CB8-4B67-A7F8-F9847C87CFFC}" type="pres">
      <dgm:prSet presAssocID="{0CFE4BD2-52EE-4699-AD54-C48C92BCAD22}" presName="hierChild4" presStyleCnt="0"/>
      <dgm:spPr/>
    </dgm:pt>
    <dgm:pt modelId="{235CF0B1-F36F-437B-8004-8CA2DFED9029}" type="pres">
      <dgm:prSet presAssocID="{0CFE4BD2-52EE-4699-AD54-C48C92BCAD22}" presName="hierChild5" presStyleCnt="0"/>
      <dgm:spPr/>
    </dgm:pt>
    <dgm:pt modelId="{AB09DFAE-6C52-45CC-A978-CB6CDDD9377B}" type="pres">
      <dgm:prSet presAssocID="{4EF521F3-77CF-4D49-9BC3-549A303E7574}" presName="hierChild5" presStyleCnt="0"/>
      <dgm:spPr/>
    </dgm:pt>
    <dgm:pt modelId="{7C6B5E3D-4000-4BD0-B77A-2BB744E91D94}" type="pres">
      <dgm:prSet presAssocID="{33DFBB57-5951-4CF6-8E6C-B277CEA68D54}" presName="Name37" presStyleLbl="parChTrans1D2" presStyleIdx="1" presStyleCnt="2"/>
      <dgm:spPr/>
      <dgm:t>
        <a:bodyPr/>
        <a:lstStyle/>
        <a:p>
          <a:endParaRPr lang="ru-RU"/>
        </a:p>
      </dgm:t>
    </dgm:pt>
    <dgm:pt modelId="{1541D9F8-2B2F-405A-9E69-E33971F4E163}" type="pres">
      <dgm:prSet presAssocID="{51D4645A-E7EC-4A78-A4AF-21DEDFF70DA6}" presName="hierRoot2" presStyleCnt="0">
        <dgm:presLayoutVars>
          <dgm:hierBranch val="init"/>
        </dgm:presLayoutVars>
      </dgm:prSet>
      <dgm:spPr/>
    </dgm:pt>
    <dgm:pt modelId="{9EC664C6-0CD4-42BC-910B-6D3A745052D9}" type="pres">
      <dgm:prSet presAssocID="{51D4645A-E7EC-4A78-A4AF-21DEDFF70DA6}" presName="rootComposite" presStyleCnt="0"/>
      <dgm:spPr/>
    </dgm:pt>
    <dgm:pt modelId="{2DD81495-DD10-4796-ACA3-30EF97E88550}" type="pres">
      <dgm:prSet presAssocID="{51D4645A-E7EC-4A78-A4AF-21DEDFF70DA6}" presName="rootText" presStyleLbl="node2" presStyleIdx="1" presStyleCnt="2" custScaleX="256081" custScaleY="64189" custLinFactNeighborX="30032" custLinFactNeighborY="350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894CB2-0C04-4915-B5F7-83A96D8AEDAF}" type="pres">
      <dgm:prSet presAssocID="{51D4645A-E7EC-4A78-A4AF-21DEDFF70DA6}" presName="rootConnector" presStyleLbl="node2" presStyleIdx="1" presStyleCnt="2"/>
      <dgm:spPr/>
      <dgm:t>
        <a:bodyPr/>
        <a:lstStyle/>
        <a:p>
          <a:endParaRPr lang="ru-RU"/>
        </a:p>
      </dgm:t>
    </dgm:pt>
    <dgm:pt modelId="{241F4BC9-368A-4846-A158-7FF763EA185E}" type="pres">
      <dgm:prSet presAssocID="{51D4645A-E7EC-4A78-A4AF-21DEDFF70DA6}" presName="hierChild4" presStyleCnt="0"/>
      <dgm:spPr/>
    </dgm:pt>
    <dgm:pt modelId="{AC8292C5-3945-4A60-9506-858002C70F9A}" type="pres">
      <dgm:prSet presAssocID="{0182386F-547D-44AC-AACD-337CE1320823}" presName="Name37" presStyleLbl="parChTrans1D3" presStyleIdx="4" presStyleCnt="7"/>
      <dgm:spPr/>
      <dgm:t>
        <a:bodyPr/>
        <a:lstStyle/>
        <a:p>
          <a:endParaRPr lang="ru-RU"/>
        </a:p>
      </dgm:t>
    </dgm:pt>
    <dgm:pt modelId="{622688B6-D6D7-424D-A974-01065CA27CBD}" type="pres">
      <dgm:prSet presAssocID="{A5102592-AC35-4C71-A198-3DA8DEF1682F}" presName="hierRoot2" presStyleCnt="0">
        <dgm:presLayoutVars>
          <dgm:hierBranch val="init"/>
        </dgm:presLayoutVars>
      </dgm:prSet>
      <dgm:spPr/>
    </dgm:pt>
    <dgm:pt modelId="{054E8A50-4534-44B2-96A0-CB19615238FB}" type="pres">
      <dgm:prSet presAssocID="{A5102592-AC35-4C71-A198-3DA8DEF1682F}" presName="rootComposite" presStyleCnt="0"/>
      <dgm:spPr/>
    </dgm:pt>
    <dgm:pt modelId="{09813C82-9C0D-4DF3-9872-CB701D211D27}" type="pres">
      <dgm:prSet presAssocID="{A5102592-AC35-4C71-A198-3DA8DEF1682F}" presName="rootText" presStyleLbl="node3" presStyleIdx="4" presStyleCnt="7" custScaleX="168374" custScaleY="66131" custLinFactNeighborX="18434" custLinFactNeighborY="238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B51EBD-785D-4374-B5AC-8F534F2AE1CC}" type="pres">
      <dgm:prSet presAssocID="{A5102592-AC35-4C71-A198-3DA8DEF1682F}" presName="rootConnector" presStyleLbl="node3" presStyleIdx="4" presStyleCnt="7"/>
      <dgm:spPr/>
      <dgm:t>
        <a:bodyPr/>
        <a:lstStyle/>
        <a:p>
          <a:endParaRPr lang="ru-RU"/>
        </a:p>
      </dgm:t>
    </dgm:pt>
    <dgm:pt modelId="{F6DDA6A2-5951-4133-84AD-F55F3453E7F5}" type="pres">
      <dgm:prSet presAssocID="{A5102592-AC35-4C71-A198-3DA8DEF1682F}" presName="hierChild4" presStyleCnt="0"/>
      <dgm:spPr/>
    </dgm:pt>
    <dgm:pt modelId="{7EE167D3-3B6B-4C64-9515-A4364AC9DF40}" type="pres">
      <dgm:prSet presAssocID="{A5102592-AC35-4C71-A198-3DA8DEF1682F}" presName="hierChild5" presStyleCnt="0"/>
      <dgm:spPr/>
    </dgm:pt>
    <dgm:pt modelId="{BA90D1FC-0C3E-4661-A30F-07196D733011}" type="pres">
      <dgm:prSet presAssocID="{327733A6-AE42-4651-B486-C13DCF75E8E8}" presName="Name37" presStyleLbl="parChTrans1D3" presStyleIdx="5" presStyleCnt="7"/>
      <dgm:spPr/>
      <dgm:t>
        <a:bodyPr/>
        <a:lstStyle/>
        <a:p>
          <a:endParaRPr lang="ru-RU"/>
        </a:p>
      </dgm:t>
    </dgm:pt>
    <dgm:pt modelId="{6CA50B80-6395-452B-A706-5B4F3EADC201}" type="pres">
      <dgm:prSet presAssocID="{C20FCB9C-25BC-4CD5-B4F0-F4F31EAD80DD}" presName="hierRoot2" presStyleCnt="0">
        <dgm:presLayoutVars>
          <dgm:hierBranch val="init"/>
        </dgm:presLayoutVars>
      </dgm:prSet>
      <dgm:spPr/>
    </dgm:pt>
    <dgm:pt modelId="{596046F5-8946-4DE9-98EC-88EA7652C63A}" type="pres">
      <dgm:prSet presAssocID="{C20FCB9C-25BC-4CD5-B4F0-F4F31EAD80DD}" presName="rootComposite" presStyleCnt="0"/>
      <dgm:spPr/>
    </dgm:pt>
    <dgm:pt modelId="{900D3FA8-2E0A-4CAF-9F2D-6A68C8ECA451}" type="pres">
      <dgm:prSet presAssocID="{C20FCB9C-25BC-4CD5-B4F0-F4F31EAD80DD}" presName="rootText" presStyleLbl="node3" presStyleIdx="5" presStyleCnt="7" custScaleX="166823" custScaleY="63247" custLinFactNeighborX="18980" custLinFactNeighborY="101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61CFC7-C471-49B8-8A04-D2B85D9F00DF}" type="pres">
      <dgm:prSet presAssocID="{C20FCB9C-25BC-4CD5-B4F0-F4F31EAD80DD}" presName="rootConnector" presStyleLbl="node3" presStyleIdx="5" presStyleCnt="7"/>
      <dgm:spPr/>
      <dgm:t>
        <a:bodyPr/>
        <a:lstStyle/>
        <a:p>
          <a:endParaRPr lang="ru-RU"/>
        </a:p>
      </dgm:t>
    </dgm:pt>
    <dgm:pt modelId="{0AEB2B9E-BAFD-40AE-928B-A02111A31156}" type="pres">
      <dgm:prSet presAssocID="{C20FCB9C-25BC-4CD5-B4F0-F4F31EAD80DD}" presName="hierChild4" presStyleCnt="0"/>
      <dgm:spPr/>
    </dgm:pt>
    <dgm:pt modelId="{BE7CD431-E95C-4CAE-91C1-C25301485B00}" type="pres">
      <dgm:prSet presAssocID="{C20FCB9C-25BC-4CD5-B4F0-F4F31EAD80DD}" presName="hierChild5" presStyleCnt="0"/>
      <dgm:spPr/>
    </dgm:pt>
    <dgm:pt modelId="{8B632FF8-9FD0-4D31-AECC-500FD1A41C7B}" type="pres">
      <dgm:prSet presAssocID="{65A964C1-06D3-49A6-B0F1-1EED78116902}" presName="Name37" presStyleLbl="parChTrans1D3" presStyleIdx="6" presStyleCnt="7"/>
      <dgm:spPr/>
      <dgm:t>
        <a:bodyPr/>
        <a:lstStyle/>
        <a:p>
          <a:endParaRPr lang="ru-RU"/>
        </a:p>
      </dgm:t>
    </dgm:pt>
    <dgm:pt modelId="{D4F1B828-6A4E-4239-BF46-3FC8172E0843}" type="pres">
      <dgm:prSet presAssocID="{C7B46561-AB92-4178-916C-4BD1F3BC181F}" presName="hierRoot2" presStyleCnt="0">
        <dgm:presLayoutVars>
          <dgm:hierBranch val="init"/>
        </dgm:presLayoutVars>
      </dgm:prSet>
      <dgm:spPr/>
    </dgm:pt>
    <dgm:pt modelId="{6AF321BC-1395-44B7-957A-0EBFB59B3B81}" type="pres">
      <dgm:prSet presAssocID="{C7B46561-AB92-4178-916C-4BD1F3BC181F}" presName="rootComposite" presStyleCnt="0"/>
      <dgm:spPr/>
    </dgm:pt>
    <dgm:pt modelId="{148FFB85-8FA9-4D44-BC0A-9BF3C1F9F3D4}" type="pres">
      <dgm:prSet presAssocID="{C7B46561-AB92-4178-916C-4BD1F3BC181F}" presName="rootText" presStyleLbl="node3" presStyleIdx="6" presStyleCnt="7" custScaleX="166977" custScaleY="59906" custLinFactNeighborX="20090" custLinFactNeighborY="-45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3FF6B8-9D57-4937-AA0C-BFC0648D2622}" type="pres">
      <dgm:prSet presAssocID="{C7B46561-AB92-4178-916C-4BD1F3BC181F}" presName="rootConnector" presStyleLbl="node3" presStyleIdx="6" presStyleCnt="7"/>
      <dgm:spPr/>
      <dgm:t>
        <a:bodyPr/>
        <a:lstStyle/>
        <a:p>
          <a:endParaRPr lang="ru-RU"/>
        </a:p>
      </dgm:t>
    </dgm:pt>
    <dgm:pt modelId="{E8FB829E-660D-4C5C-A6B6-595D1AA67B84}" type="pres">
      <dgm:prSet presAssocID="{C7B46561-AB92-4178-916C-4BD1F3BC181F}" presName="hierChild4" presStyleCnt="0"/>
      <dgm:spPr/>
    </dgm:pt>
    <dgm:pt modelId="{5D45F00C-ED4D-4864-A5E8-7E64B6AA1D48}" type="pres">
      <dgm:prSet presAssocID="{C7B46561-AB92-4178-916C-4BD1F3BC181F}" presName="hierChild5" presStyleCnt="0"/>
      <dgm:spPr/>
    </dgm:pt>
    <dgm:pt modelId="{0046551E-8822-4C05-B80B-B65E82023DC7}" type="pres">
      <dgm:prSet presAssocID="{51D4645A-E7EC-4A78-A4AF-21DEDFF70DA6}" presName="hierChild5" presStyleCnt="0"/>
      <dgm:spPr/>
    </dgm:pt>
    <dgm:pt modelId="{A4CE5384-E481-4D7C-8F9C-D1533337379E}" type="pres">
      <dgm:prSet presAssocID="{60675CC9-9681-4F70-845B-D9C5FDFAD193}" presName="hierChild3" presStyleCnt="0"/>
      <dgm:spPr/>
    </dgm:pt>
  </dgm:ptLst>
  <dgm:cxnLst>
    <dgm:cxn modelId="{3C5DB141-943D-4A74-B846-0FB2FEB844BC}" srcId="{51D4645A-E7EC-4A78-A4AF-21DEDFF70DA6}" destId="{C7B46561-AB92-4178-916C-4BD1F3BC181F}" srcOrd="2" destOrd="0" parTransId="{65A964C1-06D3-49A6-B0F1-1EED78116902}" sibTransId="{B5325CD5-EDD1-4B32-9705-877A88E990B5}"/>
    <dgm:cxn modelId="{0D2EF96A-815E-41F7-A0EF-609D03C02AD7}" type="presOf" srcId="{03A8C836-043C-488D-98FC-A84C6C188BC0}" destId="{C350C8D7-8C68-4FD5-8F9D-157F0C89A4B5}" srcOrd="1" destOrd="0" presId="urn:microsoft.com/office/officeart/2005/8/layout/orgChart1"/>
    <dgm:cxn modelId="{7F7C624A-5639-434E-AFD9-ECAEA12BA62A}" type="presOf" srcId="{4EF521F3-77CF-4D49-9BC3-549A303E7574}" destId="{85B23A18-0137-4E61-AA1E-EEB6A6D4DAB4}" srcOrd="1" destOrd="0" presId="urn:microsoft.com/office/officeart/2005/8/layout/orgChart1"/>
    <dgm:cxn modelId="{F5707D90-AA55-4D7B-9B7F-1BF866697AC5}" type="presOf" srcId="{0CFE4BD2-52EE-4699-AD54-C48C92BCAD22}" destId="{795D8400-DC95-43F1-AFF3-FD03F9C4188E}" srcOrd="1" destOrd="0" presId="urn:microsoft.com/office/officeart/2005/8/layout/orgChart1"/>
    <dgm:cxn modelId="{63FCB20D-ACDD-4BA4-9239-5F7EED069FCA}" type="presOf" srcId="{4EF521F3-77CF-4D49-9BC3-549A303E7574}" destId="{0541FBA2-43C4-430B-9F46-055C4AC4AD2A}" srcOrd="0" destOrd="0" presId="urn:microsoft.com/office/officeart/2005/8/layout/orgChart1"/>
    <dgm:cxn modelId="{6B5571F0-F223-471E-84DD-6250A6D4315D}" srcId="{60675CC9-9681-4F70-845B-D9C5FDFAD193}" destId="{4EF521F3-77CF-4D49-9BC3-549A303E7574}" srcOrd="0" destOrd="0" parTransId="{8E7CF97D-A787-4AC9-95B9-3731A986CDCA}" sibTransId="{E6B374A7-2A8D-4F71-BE12-54B085742B9E}"/>
    <dgm:cxn modelId="{E7BF6BEB-CA8E-479F-9D51-4F0FE2B0F135}" type="presOf" srcId="{D0DFD769-C5D8-48A1-A83A-BC5D20FE7C70}" destId="{287DBFE0-1649-4858-9706-159EA651F2FB}" srcOrd="0" destOrd="0" presId="urn:microsoft.com/office/officeart/2005/8/layout/orgChart1"/>
    <dgm:cxn modelId="{7FD66DD6-B7B8-4756-BDA3-070BAB13F11A}" type="presOf" srcId="{51D4645A-E7EC-4A78-A4AF-21DEDFF70DA6}" destId="{82894CB2-0C04-4915-B5F7-83A96D8AEDAF}" srcOrd="1" destOrd="0" presId="urn:microsoft.com/office/officeart/2005/8/layout/orgChart1"/>
    <dgm:cxn modelId="{D40780C8-1B90-49D2-A049-E6E18AB7DB9D}" type="presOf" srcId="{0AC66966-460B-4C77-A8BD-723F5DFCEA55}" destId="{34EB8703-2FF9-4CD4-8026-416D75AA8608}" srcOrd="1" destOrd="0" presId="urn:microsoft.com/office/officeart/2005/8/layout/orgChart1"/>
    <dgm:cxn modelId="{C341C85B-E5C9-45BA-BDB8-53C923AE0F93}" type="presOf" srcId="{60675CC9-9681-4F70-845B-D9C5FDFAD193}" destId="{47A75CB9-3415-4221-9A42-851451924207}" srcOrd="1" destOrd="0" presId="urn:microsoft.com/office/officeart/2005/8/layout/orgChart1"/>
    <dgm:cxn modelId="{94F8E8B6-5442-4E72-937A-C3854F720F40}" type="presOf" srcId="{0CFE4BD2-52EE-4699-AD54-C48C92BCAD22}" destId="{45D56E0F-9F97-40DD-A2C6-6E56ED15D369}" srcOrd="0" destOrd="0" presId="urn:microsoft.com/office/officeart/2005/8/layout/orgChart1"/>
    <dgm:cxn modelId="{DB10144E-B745-4301-A8C3-17F43A7DA3C3}" type="presOf" srcId="{0182386F-547D-44AC-AACD-337CE1320823}" destId="{AC8292C5-3945-4A60-9506-858002C70F9A}" srcOrd="0" destOrd="0" presId="urn:microsoft.com/office/officeart/2005/8/layout/orgChart1"/>
    <dgm:cxn modelId="{FD125E1F-6BE9-4D4F-9C8B-6F0CF02911B6}" type="presOf" srcId="{6477238D-95CA-444F-B80B-8F746B1EA720}" destId="{27960348-1FFE-4070-A0B3-6586ECCFC25F}" srcOrd="0" destOrd="0" presId="urn:microsoft.com/office/officeart/2005/8/layout/orgChart1"/>
    <dgm:cxn modelId="{D08BF278-0DA7-4784-9EEB-285526B9877B}" type="presOf" srcId="{A5102592-AC35-4C71-A198-3DA8DEF1682F}" destId="{09813C82-9C0D-4DF3-9872-CB701D211D27}" srcOrd="0" destOrd="0" presId="urn:microsoft.com/office/officeart/2005/8/layout/orgChart1"/>
    <dgm:cxn modelId="{E7BD89CE-DEF1-4973-84C6-F4F7A3283254}" type="presOf" srcId="{C20FCB9C-25BC-4CD5-B4F0-F4F31EAD80DD}" destId="{900D3FA8-2E0A-4CAF-9F2D-6A68C8ECA451}" srcOrd="0" destOrd="0" presId="urn:microsoft.com/office/officeart/2005/8/layout/orgChart1"/>
    <dgm:cxn modelId="{3D825F70-76F3-47F3-BE7A-9FDAF37E4356}" srcId="{4EF521F3-77CF-4D49-9BC3-549A303E7574}" destId="{0AC66966-460B-4C77-A8BD-723F5DFCEA55}" srcOrd="0" destOrd="0" parTransId="{6477238D-95CA-444F-B80B-8F746B1EA720}" sibTransId="{0E505891-A733-4A09-95FB-3A9BB7C792B2}"/>
    <dgm:cxn modelId="{DF806651-5744-4E27-8772-741EDED1EC61}" srcId="{51D4645A-E7EC-4A78-A4AF-21DEDFF70DA6}" destId="{C20FCB9C-25BC-4CD5-B4F0-F4F31EAD80DD}" srcOrd="1" destOrd="0" parTransId="{327733A6-AE42-4651-B486-C13DCF75E8E8}" sibTransId="{9E8F0169-259F-42A9-8F33-8CD7B4017FD0}"/>
    <dgm:cxn modelId="{429BA655-0CD3-4D97-BD15-8D282515EF74}" type="presOf" srcId="{A68F3BDF-70E2-4F70-B2DE-9F45A9E7E3B9}" destId="{F3CD478F-468F-48C5-85FB-2E248A157FEF}" srcOrd="0" destOrd="0" presId="urn:microsoft.com/office/officeart/2005/8/layout/orgChart1"/>
    <dgm:cxn modelId="{214DB876-6764-455E-9E96-A4C0D940B4E0}" type="presOf" srcId="{C20FCB9C-25BC-4CD5-B4F0-F4F31EAD80DD}" destId="{7A61CFC7-C471-49B8-8A04-D2B85D9F00DF}" srcOrd="1" destOrd="0" presId="urn:microsoft.com/office/officeart/2005/8/layout/orgChart1"/>
    <dgm:cxn modelId="{002EC7E7-53F7-43BA-92A6-1AC7C656DDAD}" type="presOf" srcId="{60675CC9-9681-4F70-845B-D9C5FDFAD193}" destId="{F2A9044E-025D-4935-AC41-C0C4254BA415}" srcOrd="0" destOrd="0" presId="urn:microsoft.com/office/officeart/2005/8/layout/orgChart1"/>
    <dgm:cxn modelId="{159C25CC-1651-4518-91B0-B295D090FE34}" srcId="{98836AE1-7A6C-4DE3-BD36-60A85369C7DC}" destId="{60675CC9-9681-4F70-845B-D9C5FDFAD193}" srcOrd="0" destOrd="0" parTransId="{8B39BD21-1911-400B-8CC1-D712D7A53859}" sibTransId="{26A65A35-0814-444C-A0D4-5C03090D681C}"/>
    <dgm:cxn modelId="{43E87707-D9DA-4F5D-8662-0279D9751B68}" type="presOf" srcId="{33DFBB57-5951-4CF6-8E6C-B277CEA68D54}" destId="{7C6B5E3D-4000-4BD0-B77A-2BB744E91D94}" srcOrd="0" destOrd="0" presId="urn:microsoft.com/office/officeart/2005/8/layout/orgChart1"/>
    <dgm:cxn modelId="{F546B67B-BB17-45BC-BCFC-EC6D24CD5923}" type="presOf" srcId="{C7B46561-AB92-4178-916C-4BD1F3BC181F}" destId="{DD3FF6B8-9D57-4937-AA0C-BFC0648D2622}" srcOrd="1" destOrd="0" presId="urn:microsoft.com/office/officeart/2005/8/layout/orgChart1"/>
    <dgm:cxn modelId="{35030876-F956-4AD1-B3D7-64486A45093D}" srcId="{60675CC9-9681-4F70-845B-D9C5FDFAD193}" destId="{51D4645A-E7EC-4A78-A4AF-21DEDFF70DA6}" srcOrd="1" destOrd="0" parTransId="{33DFBB57-5951-4CF6-8E6C-B277CEA68D54}" sibTransId="{0B3E4EB0-2DB8-458B-85E9-DF8DA5EF475E}"/>
    <dgm:cxn modelId="{4715A6E0-3887-41C8-9630-865281815C39}" type="presOf" srcId="{855F0E57-B9B6-47EA-9A0D-D1FDD2115D01}" destId="{7B63DD02-A6D8-4A4F-9978-151EA1855B99}" srcOrd="0" destOrd="0" presId="urn:microsoft.com/office/officeart/2005/8/layout/orgChart1"/>
    <dgm:cxn modelId="{9124F434-95E5-4857-A180-C1CC483E051E}" type="presOf" srcId="{0AC66966-460B-4C77-A8BD-723F5DFCEA55}" destId="{3E2BBD2A-4D83-451E-BDEA-22311CB854BF}" srcOrd="0" destOrd="0" presId="urn:microsoft.com/office/officeart/2005/8/layout/orgChart1"/>
    <dgm:cxn modelId="{1002AC64-BC10-497C-AA6C-F1A3EB7C2B4D}" type="presOf" srcId="{8E7CF97D-A787-4AC9-95B9-3731A986CDCA}" destId="{97A63D9D-7DCA-472D-9AC9-D70E5E9B83F5}" srcOrd="0" destOrd="0" presId="urn:microsoft.com/office/officeart/2005/8/layout/orgChart1"/>
    <dgm:cxn modelId="{08F93B2D-47AD-47B7-887B-BB4D4E23D7B7}" type="presOf" srcId="{51D4645A-E7EC-4A78-A4AF-21DEDFF70DA6}" destId="{2DD81495-DD10-4796-ACA3-30EF97E88550}" srcOrd="0" destOrd="0" presId="urn:microsoft.com/office/officeart/2005/8/layout/orgChart1"/>
    <dgm:cxn modelId="{B5F2F0EA-A9B1-456F-8CC2-71CDA1AF0F2B}" type="presOf" srcId="{855F0E57-B9B6-47EA-9A0D-D1FDD2115D01}" destId="{A3200195-B828-4937-A758-D05A42E7DCCF}" srcOrd="1" destOrd="0" presId="urn:microsoft.com/office/officeart/2005/8/layout/orgChart1"/>
    <dgm:cxn modelId="{C9025058-F767-4C4F-8D9A-202CDFF80BFA}" type="presOf" srcId="{36B15D7A-CCA4-4541-85E2-856A2DA8563B}" destId="{E5F54380-3144-4297-A9D4-8DA35C24C37D}" srcOrd="0" destOrd="0" presId="urn:microsoft.com/office/officeart/2005/8/layout/orgChart1"/>
    <dgm:cxn modelId="{98158D21-DE67-47D5-BC28-D6E549157E39}" type="presOf" srcId="{98836AE1-7A6C-4DE3-BD36-60A85369C7DC}" destId="{655EB044-0E47-4071-910D-499282218B4E}" srcOrd="0" destOrd="0" presId="urn:microsoft.com/office/officeart/2005/8/layout/orgChart1"/>
    <dgm:cxn modelId="{CCE7C3C7-593A-4852-9857-43B048759690}" srcId="{51D4645A-E7EC-4A78-A4AF-21DEDFF70DA6}" destId="{A5102592-AC35-4C71-A198-3DA8DEF1682F}" srcOrd="0" destOrd="0" parTransId="{0182386F-547D-44AC-AACD-337CE1320823}" sibTransId="{53A2C2C6-B9DE-4FCC-AD4F-22448EEFF63C}"/>
    <dgm:cxn modelId="{7690B978-6019-4899-ADBA-937E0EF1C32E}" type="presOf" srcId="{327733A6-AE42-4651-B486-C13DCF75E8E8}" destId="{BA90D1FC-0C3E-4661-A30F-07196D733011}" srcOrd="0" destOrd="0" presId="urn:microsoft.com/office/officeart/2005/8/layout/orgChart1"/>
    <dgm:cxn modelId="{739A0555-44B2-4099-A431-7DD54764B685}" srcId="{4EF521F3-77CF-4D49-9BC3-549A303E7574}" destId="{855F0E57-B9B6-47EA-9A0D-D1FDD2115D01}" srcOrd="2" destOrd="0" parTransId="{36B15D7A-CCA4-4541-85E2-856A2DA8563B}" sibTransId="{82F96DBA-7A8D-4931-A042-C58235EF32D2}"/>
    <dgm:cxn modelId="{221395E0-503F-4174-B202-0F7D096419E3}" type="presOf" srcId="{65A964C1-06D3-49A6-B0F1-1EED78116902}" destId="{8B632FF8-9FD0-4D31-AECC-500FD1A41C7B}" srcOrd="0" destOrd="0" presId="urn:microsoft.com/office/officeart/2005/8/layout/orgChart1"/>
    <dgm:cxn modelId="{40B79DCC-81E2-409C-AD09-3D2D0D93FF6E}" type="presOf" srcId="{A5102592-AC35-4C71-A198-3DA8DEF1682F}" destId="{2BB51EBD-785D-4374-B5AC-8F534F2AE1CC}" srcOrd="1" destOrd="0" presId="urn:microsoft.com/office/officeart/2005/8/layout/orgChart1"/>
    <dgm:cxn modelId="{0A30B000-9474-4A9A-979B-09BB26B3BCBA}" type="presOf" srcId="{C7B46561-AB92-4178-916C-4BD1F3BC181F}" destId="{148FFB85-8FA9-4D44-BC0A-9BF3C1F9F3D4}" srcOrd="0" destOrd="0" presId="urn:microsoft.com/office/officeart/2005/8/layout/orgChart1"/>
    <dgm:cxn modelId="{F94BFB79-9BD3-43B8-9BE3-1A48048DAF14}" srcId="{4EF521F3-77CF-4D49-9BC3-549A303E7574}" destId="{03A8C836-043C-488D-98FC-A84C6C188BC0}" srcOrd="1" destOrd="0" parTransId="{D0DFD769-C5D8-48A1-A83A-BC5D20FE7C70}" sibTransId="{9EB8627C-3504-4C89-9C51-C1C9BEB49615}"/>
    <dgm:cxn modelId="{7474E335-704F-485B-957C-4D651F944654}" srcId="{4EF521F3-77CF-4D49-9BC3-549A303E7574}" destId="{0CFE4BD2-52EE-4699-AD54-C48C92BCAD22}" srcOrd="3" destOrd="0" parTransId="{A68F3BDF-70E2-4F70-B2DE-9F45A9E7E3B9}" sibTransId="{A686A65D-3A6A-445A-A8C2-B64E4B76F225}"/>
    <dgm:cxn modelId="{9D97E063-A046-4375-81B9-63A16708D7F9}" type="presOf" srcId="{03A8C836-043C-488D-98FC-A84C6C188BC0}" destId="{56A1DC0C-3CB1-4505-B252-688F92087287}" srcOrd="0" destOrd="0" presId="urn:microsoft.com/office/officeart/2005/8/layout/orgChart1"/>
    <dgm:cxn modelId="{3587A8C1-87BD-46C8-BE98-BCF14BD8A97A}" type="presParOf" srcId="{655EB044-0E47-4071-910D-499282218B4E}" destId="{5E73E384-A4BC-418E-9A30-D8CF3C7D5930}" srcOrd="0" destOrd="0" presId="urn:microsoft.com/office/officeart/2005/8/layout/orgChart1"/>
    <dgm:cxn modelId="{F3E28CA1-0991-4A95-8C0A-78E5B0AD496A}" type="presParOf" srcId="{5E73E384-A4BC-418E-9A30-D8CF3C7D5930}" destId="{B6FB68C0-C77D-4C87-948E-45367B43C6BB}" srcOrd="0" destOrd="0" presId="urn:microsoft.com/office/officeart/2005/8/layout/orgChart1"/>
    <dgm:cxn modelId="{19B97D57-5D7E-4FA5-8640-9ECDC28F1193}" type="presParOf" srcId="{B6FB68C0-C77D-4C87-948E-45367B43C6BB}" destId="{F2A9044E-025D-4935-AC41-C0C4254BA415}" srcOrd="0" destOrd="0" presId="urn:microsoft.com/office/officeart/2005/8/layout/orgChart1"/>
    <dgm:cxn modelId="{F9C0FEB6-DBE5-4E7C-8056-214EAE7B7987}" type="presParOf" srcId="{B6FB68C0-C77D-4C87-948E-45367B43C6BB}" destId="{47A75CB9-3415-4221-9A42-851451924207}" srcOrd="1" destOrd="0" presId="urn:microsoft.com/office/officeart/2005/8/layout/orgChart1"/>
    <dgm:cxn modelId="{F617DECA-2071-487A-9D03-AD03A811F804}" type="presParOf" srcId="{5E73E384-A4BC-418E-9A30-D8CF3C7D5930}" destId="{50B604E9-DBF6-477E-91B9-211577B2B19C}" srcOrd="1" destOrd="0" presId="urn:microsoft.com/office/officeart/2005/8/layout/orgChart1"/>
    <dgm:cxn modelId="{AF12B7AB-F548-4DA0-90EE-45A84C07A304}" type="presParOf" srcId="{50B604E9-DBF6-477E-91B9-211577B2B19C}" destId="{97A63D9D-7DCA-472D-9AC9-D70E5E9B83F5}" srcOrd="0" destOrd="0" presId="urn:microsoft.com/office/officeart/2005/8/layout/orgChart1"/>
    <dgm:cxn modelId="{2A9FB5E9-1526-4EE8-B440-F50208B493A6}" type="presParOf" srcId="{50B604E9-DBF6-477E-91B9-211577B2B19C}" destId="{EF9B559E-0220-4885-BC38-4830A1A58E4F}" srcOrd="1" destOrd="0" presId="urn:microsoft.com/office/officeart/2005/8/layout/orgChart1"/>
    <dgm:cxn modelId="{9D37B178-040E-4D6F-853C-9C26F1E5784F}" type="presParOf" srcId="{EF9B559E-0220-4885-BC38-4830A1A58E4F}" destId="{67DA112A-A809-46A5-AF87-C7CBBCF79A47}" srcOrd="0" destOrd="0" presId="urn:microsoft.com/office/officeart/2005/8/layout/orgChart1"/>
    <dgm:cxn modelId="{10A4C4D1-9C04-430F-B4A2-A06F5AE86234}" type="presParOf" srcId="{67DA112A-A809-46A5-AF87-C7CBBCF79A47}" destId="{0541FBA2-43C4-430B-9F46-055C4AC4AD2A}" srcOrd="0" destOrd="0" presId="urn:microsoft.com/office/officeart/2005/8/layout/orgChart1"/>
    <dgm:cxn modelId="{0689CF24-58A7-40FA-991E-D8F13C7FA4B8}" type="presParOf" srcId="{67DA112A-A809-46A5-AF87-C7CBBCF79A47}" destId="{85B23A18-0137-4E61-AA1E-EEB6A6D4DAB4}" srcOrd="1" destOrd="0" presId="urn:microsoft.com/office/officeart/2005/8/layout/orgChart1"/>
    <dgm:cxn modelId="{EA66D434-2D55-4CB2-92F5-B79371FC5C69}" type="presParOf" srcId="{EF9B559E-0220-4885-BC38-4830A1A58E4F}" destId="{43C2798C-77AC-4223-B8AB-EAA6938E1F10}" srcOrd="1" destOrd="0" presId="urn:microsoft.com/office/officeart/2005/8/layout/orgChart1"/>
    <dgm:cxn modelId="{C1AEFD55-9394-4401-A731-43875AA32D3E}" type="presParOf" srcId="{43C2798C-77AC-4223-B8AB-EAA6938E1F10}" destId="{27960348-1FFE-4070-A0B3-6586ECCFC25F}" srcOrd="0" destOrd="0" presId="urn:microsoft.com/office/officeart/2005/8/layout/orgChart1"/>
    <dgm:cxn modelId="{512D5D7E-18E2-48E9-ACD3-9BF5A041D5DB}" type="presParOf" srcId="{43C2798C-77AC-4223-B8AB-EAA6938E1F10}" destId="{0CAFB70A-BCF7-4C97-B649-81EED21DB3DE}" srcOrd="1" destOrd="0" presId="urn:microsoft.com/office/officeart/2005/8/layout/orgChart1"/>
    <dgm:cxn modelId="{3CD634CE-E989-41DA-902D-DCCF597C2B8C}" type="presParOf" srcId="{0CAFB70A-BCF7-4C97-B649-81EED21DB3DE}" destId="{70793DD1-077A-4A53-B695-7379C945D0D3}" srcOrd="0" destOrd="0" presId="urn:microsoft.com/office/officeart/2005/8/layout/orgChart1"/>
    <dgm:cxn modelId="{91F12683-0040-4896-9B27-4B1CFEA0343F}" type="presParOf" srcId="{70793DD1-077A-4A53-B695-7379C945D0D3}" destId="{3E2BBD2A-4D83-451E-BDEA-22311CB854BF}" srcOrd="0" destOrd="0" presId="urn:microsoft.com/office/officeart/2005/8/layout/orgChart1"/>
    <dgm:cxn modelId="{2CDE0018-C9CB-463E-9439-2C667DC512F6}" type="presParOf" srcId="{70793DD1-077A-4A53-B695-7379C945D0D3}" destId="{34EB8703-2FF9-4CD4-8026-416D75AA8608}" srcOrd="1" destOrd="0" presId="urn:microsoft.com/office/officeart/2005/8/layout/orgChart1"/>
    <dgm:cxn modelId="{7F700CC7-73DA-4F37-9387-15AD1524EC28}" type="presParOf" srcId="{0CAFB70A-BCF7-4C97-B649-81EED21DB3DE}" destId="{262D3CD9-43E6-47CB-92DB-9B4D58F87F5C}" srcOrd="1" destOrd="0" presId="urn:microsoft.com/office/officeart/2005/8/layout/orgChart1"/>
    <dgm:cxn modelId="{79B63C7D-F242-46F2-885D-CE91BAA0F112}" type="presParOf" srcId="{0CAFB70A-BCF7-4C97-B649-81EED21DB3DE}" destId="{60D76A8E-D903-41EA-9B4B-A24AD04CA1C4}" srcOrd="2" destOrd="0" presId="urn:microsoft.com/office/officeart/2005/8/layout/orgChart1"/>
    <dgm:cxn modelId="{B2723489-1B80-49B1-8A6D-5AD6BED54C42}" type="presParOf" srcId="{43C2798C-77AC-4223-B8AB-EAA6938E1F10}" destId="{287DBFE0-1649-4858-9706-159EA651F2FB}" srcOrd="2" destOrd="0" presId="urn:microsoft.com/office/officeart/2005/8/layout/orgChart1"/>
    <dgm:cxn modelId="{61A7FF47-7192-4E08-93A7-271B52833A97}" type="presParOf" srcId="{43C2798C-77AC-4223-B8AB-EAA6938E1F10}" destId="{2ED0433F-DB76-4608-A5B0-C0B35D1E07FB}" srcOrd="3" destOrd="0" presId="urn:microsoft.com/office/officeart/2005/8/layout/orgChart1"/>
    <dgm:cxn modelId="{CDF4DDD9-9308-47D5-A05E-758B387A37CF}" type="presParOf" srcId="{2ED0433F-DB76-4608-A5B0-C0B35D1E07FB}" destId="{1BBE7B25-EA96-4F43-A0E4-30BAA684BBE8}" srcOrd="0" destOrd="0" presId="urn:microsoft.com/office/officeart/2005/8/layout/orgChart1"/>
    <dgm:cxn modelId="{5EE879B3-8452-45D1-807E-AAF9F4013519}" type="presParOf" srcId="{1BBE7B25-EA96-4F43-A0E4-30BAA684BBE8}" destId="{56A1DC0C-3CB1-4505-B252-688F92087287}" srcOrd="0" destOrd="0" presId="urn:microsoft.com/office/officeart/2005/8/layout/orgChart1"/>
    <dgm:cxn modelId="{C1488E2C-230F-4931-8E37-058C7EE70978}" type="presParOf" srcId="{1BBE7B25-EA96-4F43-A0E4-30BAA684BBE8}" destId="{C350C8D7-8C68-4FD5-8F9D-157F0C89A4B5}" srcOrd="1" destOrd="0" presId="urn:microsoft.com/office/officeart/2005/8/layout/orgChart1"/>
    <dgm:cxn modelId="{667CF227-A486-4ED3-B500-BF517CCBCD89}" type="presParOf" srcId="{2ED0433F-DB76-4608-A5B0-C0B35D1E07FB}" destId="{BA7062CA-C3A8-4F75-B65C-21BDDD96C577}" srcOrd="1" destOrd="0" presId="urn:microsoft.com/office/officeart/2005/8/layout/orgChart1"/>
    <dgm:cxn modelId="{D59F9F11-3694-46F2-A89A-9DAE4720FD26}" type="presParOf" srcId="{2ED0433F-DB76-4608-A5B0-C0B35D1E07FB}" destId="{2796DAB0-8863-474D-A77B-3596B6D5C4A0}" srcOrd="2" destOrd="0" presId="urn:microsoft.com/office/officeart/2005/8/layout/orgChart1"/>
    <dgm:cxn modelId="{664632F6-33B1-4BCE-A6EE-40D56E1400B2}" type="presParOf" srcId="{43C2798C-77AC-4223-B8AB-EAA6938E1F10}" destId="{E5F54380-3144-4297-A9D4-8DA35C24C37D}" srcOrd="4" destOrd="0" presId="urn:microsoft.com/office/officeart/2005/8/layout/orgChart1"/>
    <dgm:cxn modelId="{8A429D28-D469-43DC-8D38-FC3E13D8FD63}" type="presParOf" srcId="{43C2798C-77AC-4223-B8AB-EAA6938E1F10}" destId="{606DC46D-595D-4CF0-8B84-7D3A56D73CCB}" srcOrd="5" destOrd="0" presId="urn:microsoft.com/office/officeart/2005/8/layout/orgChart1"/>
    <dgm:cxn modelId="{190E27C4-86DC-4E56-9031-FCC1DF69B96D}" type="presParOf" srcId="{606DC46D-595D-4CF0-8B84-7D3A56D73CCB}" destId="{1D3D5355-98C4-4C18-B3B7-7CE603C28E43}" srcOrd="0" destOrd="0" presId="urn:microsoft.com/office/officeart/2005/8/layout/orgChart1"/>
    <dgm:cxn modelId="{B6FFB832-F942-4B84-9EF8-70E165BF8D15}" type="presParOf" srcId="{1D3D5355-98C4-4C18-B3B7-7CE603C28E43}" destId="{7B63DD02-A6D8-4A4F-9978-151EA1855B99}" srcOrd="0" destOrd="0" presId="urn:microsoft.com/office/officeart/2005/8/layout/orgChart1"/>
    <dgm:cxn modelId="{851F9D97-6098-4A7C-8F63-CA2AD521690E}" type="presParOf" srcId="{1D3D5355-98C4-4C18-B3B7-7CE603C28E43}" destId="{A3200195-B828-4937-A758-D05A42E7DCCF}" srcOrd="1" destOrd="0" presId="urn:microsoft.com/office/officeart/2005/8/layout/orgChart1"/>
    <dgm:cxn modelId="{64E748E3-822E-4E65-962F-E6FE06B80A72}" type="presParOf" srcId="{606DC46D-595D-4CF0-8B84-7D3A56D73CCB}" destId="{9B40E0B6-3C1D-404F-BBE8-C5E1D76498E0}" srcOrd="1" destOrd="0" presId="urn:microsoft.com/office/officeart/2005/8/layout/orgChart1"/>
    <dgm:cxn modelId="{9BECEDEE-D310-457A-83C6-C4C15FCF95E1}" type="presParOf" srcId="{606DC46D-595D-4CF0-8B84-7D3A56D73CCB}" destId="{5473CB0E-68D6-4C75-B323-187FEB10E316}" srcOrd="2" destOrd="0" presId="urn:microsoft.com/office/officeart/2005/8/layout/orgChart1"/>
    <dgm:cxn modelId="{1924A5DC-E29B-48B5-88AD-C4C7F0BC96F6}" type="presParOf" srcId="{43C2798C-77AC-4223-B8AB-EAA6938E1F10}" destId="{F3CD478F-468F-48C5-85FB-2E248A157FEF}" srcOrd="6" destOrd="0" presId="urn:microsoft.com/office/officeart/2005/8/layout/orgChart1"/>
    <dgm:cxn modelId="{F2E88BE8-9BC9-46D5-99CA-CA5E491CB5BD}" type="presParOf" srcId="{43C2798C-77AC-4223-B8AB-EAA6938E1F10}" destId="{69CCE039-5EB6-481A-B6B8-8D36519DF70A}" srcOrd="7" destOrd="0" presId="urn:microsoft.com/office/officeart/2005/8/layout/orgChart1"/>
    <dgm:cxn modelId="{B9AC22E1-FBA0-4FF2-B031-06A44E99ED41}" type="presParOf" srcId="{69CCE039-5EB6-481A-B6B8-8D36519DF70A}" destId="{737D1565-18F4-4BB5-8E11-D45B1DF1FD66}" srcOrd="0" destOrd="0" presId="urn:microsoft.com/office/officeart/2005/8/layout/orgChart1"/>
    <dgm:cxn modelId="{B1FF1947-809D-48E3-B5C4-CE46059BDB6C}" type="presParOf" srcId="{737D1565-18F4-4BB5-8E11-D45B1DF1FD66}" destId="{45D56E0F-9F97-40DD-A2C6-6E56ED15D369}" srcOrd="0" destOrd="0" presId="urn:microsoft.com/office/officeart/2005/8/layout/orgChart1"/>
    <dgm:cxn modelId="{33808416-858E-4986-B6AB-6EAA2D40D583}" type="presParOf" srcId="{737D1565-18F4-4BB5-8E11-D45B1DF1FD66}" destId="{795D8400-DC95-43F1-AFF3-FD03F9C4188E}" srcOrd="1" destOrd="0" presId="urn:microsoft.com/office/officeart/2005/8/layout/orgChart1"/>
    <dgm:cxn modelId="{4B4FD431-0DDF-439C-B8E7-97941C7DF4DE}" type="presParOf" srcId="{69CCE039-5EB6-481A-B6B8-8D36519DF70A}" destId="{B091AD41-3CB8-4B67-A7F8-F9847C87CFFC}" srcOrd="1" destOrd="0" presId="urn:microsoft.com/office/officeart/2005/8/layout/orgChart1"/>
    <dgm:cxn modelId="{5087F2F4-21A1-4223-8370-D5E550787C96}" type="presParOf" srcId="{69CCE039-5EB6-481A-B6B8-8D36519DF70A}" destId="{235CF0B1-F36F-437B-8004-8CA2DFED9029}" srcOrd="2" destOrd="0" presId="urn:microsoft.com/office/officeart/2005/8/layout/orgChart1"/>
    <dgm:cxn modelId="{491D15DE-261F-4656-8232-FF8AA7AF248F}" type="presParOf" srcId="{EF9B559E-0220-4885-BC38-4830A1A58E4F}" destId="{AB09DFAE-6C52-45CC-A978-CB6CDDD9377B}" srcOrd="2" destOrd="0" presId="urn:microsoft.com/office/officeart/2005/8/layout/orgChart1"/>
    <dgm:cxn modelId="{AB53EC8F-8D1A-427A-8890-652450B23971}" type="presParOf" srcId="{50B604E9-DBF6-477E-91B9-211577B2B19C}" destId="{7C6B5E3D-4000-4BD0-B77A-2BB744E91D94}" srcOrd="2" destOrd="0" presId="urn:microsoft.com/office/officeart/2005/8/layout/orgChart1"/>
    <dgm:cxn modelId="{C425230C-DFC7-47D0-8BDC-4917A7C8C889}" type="presParOf" srcId="{50B604E9-DBF6-477E-91B9-211577B2B19C}" destId="{1541D9F8-2B2F-405A-9E69-E33971F4E163}" srcOrd="3" destOrd="0" presId="urn:microsoft.com/office/officeart/2005/8/layout/orgChart1"/>
    <dgm:cxn modelId="{36B863BB-8158-46A6-9ABC-412618549E80}" type="presParOf" srcId="{1541D9F8-2B2F-405A-9E69-E33971F4E163}" destId="{9EC664C6-0CD4-42BC-910B-6D3A745052D9}" srcOrd="0" destOrd="0" presId="urn:microsoft.com/office/officeart/2005/8/layout/orgChart1"/>
    <dgm:cxn modelId="{402FE047-1F08-4215-B395-791175FAE152}" type="presParOf" srcId="{9EC664C6-0CD4-42BC-910B-6D3A745052D9}" destId="{2DD81495-DD10-4796-ACA3-30EF97E88550}" srcOrd="0" destOrd="0" presId="urn:microsoft.com/office/officeart/2005/8/layout/orgChart1"/>
    <dgm:cxn modelId="{0570662D-29E7-46D8-84C9-1CF97E18F138}" type="presParOf" srcId="{9EC664C6-0CD4-42BC-910B-6D3A745052D9}" destId="{82894CB2-0C04-4915-B5F7-83A96D8AEDAF}" srcOrd="1" destOrd="0" presId="urn:microsoft.com/office/officeart/2005/8/layout/orgChart1"/>
    <dgm:cxn modelId="{01C1C701-3CCD-4A86-A703-983A4C7350AE}" type="presParOf" srcId="{1541D9F8-2B2F-405A-9E69-E33971F4E163}" destId="{241F4BC9-368A-4846-A158-7FF763EA185E}" srcOrd="1" destOrd="0" presId="urn:microsoft.com/office/officeart/2005/8/layout/orgChart1"/>
    <dgm:cxn modelId="{CE673AAE-218B-433A-B8B5-A42388B7FA30}" type="presParOf" srcId="{241F4BC9-368A-4846-A158-7FF763EA185E}" destId="{AC8292C5-3945-4A60-9506-858002C70F9A}" srcOrd="0" destOrd="0" presId="urn:microsoft.com/office/officeart/2005/8/layout/orgChart1"/>
    <dgm:cxn modelId="{C8A2583B-66BD-48AE-A688-F638AB552CE6}" type="presParOf" srcId="{241F4BC9-368A-4846-A158-7FF763EA185E}" destId="{622688B6-D6D7-424D-A974-01065CA27CBD}" srcOrd="1" destOrd="0" presId="urn:microsoft.com/office/officeart/2005/8/layout/orgChart1"/>
    <dgm:cxn modelId="{1490BB00-6D83-4422-9218-B12D96A2BF86}" type="presParOf" srcId="{622688B6-D6D7-424D-A974-01065CA27CBD}" destId="{054E8A50-4534-44B2-96A0-CB19615238FB}" srcOrd="0" destOrd="0" presId="urn:microsoft.com/office/officeart/2005/8/layout/orgChart1"/>
    <dgm:cxn modelId="{ECA6CD68-95F0-4523-8CF8-E900E3351DC3}" type="presParOf" srcId="{054E8A50-4534-44B2-96A0-CB19615238FB}" destId="{09813C82-9C0D-4DF3-9872-CB701D211D27}" srcOrd="0" destOrd="0" presId="urn:microsoft.com/office/officeart/2005/8/layout/orgChart1"/>
    <dgm:cxn modelId="{50B38693-ED2D-47EF-84E6-9AA55FBF6AB9}" type="presParOf" srcId="{054E8A50-4534-44B2-96A0-CB19615238FB}" destId="{2BB51EBD-785D-4374-B5AC-8F534F2AE1CC}" srcOrd="1" destOrd="0" presId="urn:microsoft.com/office/officeart/2005/8/layout/orgChart1"/>
    <dgm:cxn modelId="{3FF94FA3-15EB-462E-9EB1-F80F638D592D}" type="presParOf" srcId="{622688B6-D6D7-424D-A974-01065CA27CBD}" destId="{F6DDA6A2-5951-4133-84AD-F55F3453E7F5}" srcOrd="1" destOrd="0" presId="urn:microsoft.com/office/officeart/2005/8/layout/orgChart1"/>
    <dgm:cxn modelId="{FEFEC69E-61CE-41F9-8E40-BFEE9ABCA4B0}" type="presParOf" srcId="{622688B6-D6D7-424D-A974-01065CA27CBD}" destId="{7EE167D3-3B6B-4C64-9515-A4364AC9DF40}" srcOrd="2" destOrd="0" presId="urn:microsoft.com/office/officeart/2005/8/layout/orgChart1"/>
    <dgm:cxn modelId="{8F8A9883-825B-4E91-BBE6-D0DBA574F16A}" type="presParOf" srcId="{241F4BC9-368A-4846-A158-7FF763EA185E}" destId="{BA90D1FC-0C3E-4661-A30F-07196D733011}" srcOrd="2" destOrd="0" presId="urn:microsoft.com/office/officeart/2005/8/layout/orgChart1"/>
    <dgm:cxn modelId="{E3BB9201-D8AD-4A84-8BCA-B536AECE17B4}" type="presParOf" srcId="{241F4BC9-368A-4846-A158-7FF763EA185E}" destId="{6CA50B80-6395-452B-A706-5B4F3EADC201}" srcOrd="3" destOrd="0" presId="urn:microsoft.com/office/officeart/2005/8/layout/orgChart1"/>
    <dgm:cxn modelId="{05C122A2-FE65-4104-8394-2EC8782A2471}" type="presParOf" srcId="{6CA50B80-6395-452B-A706-5B4F3EADC201}" destId="{596046F5-8946-4DE9-98EC-88EA7652C63A}" srcOrd="0" destOrd="0" presId="urn:microsoft.com/office/officeart/2005/8/layout/orgChart1"/>
    <dgm:cxn modelId="{3FE7934E-D990-47F3-A0DF-679E984E3F67}" type="presParOf" srcId="{596046F5-8946-4DE9-98EC-88EA7652C63A}" destId="{900D3FA8-2E0A-4CAF-9F2D-6A68C8ECA451}" srcOrd="0" destOrd="0" presId="urn:microsoft.com/office/officeart/2005/8/layout/orgChart1"/>
    <dgm:cxn modelId="{ACC2624F-0936-4D4F-8441-8760916D67FB}" type="presParOf" srcId="{596046F5-8946-4DE9-98EC-88EA7652C63A}" destId="{7A61CFC7-C471-49B8-8A04-D2B85D9F00DF}" srcOrd="1" destOrd="0" presId="urn:microsoft.com/office/officeart/2005/8/layout/orgChart1"/>
    <dgm:cxn modelId="{16F36EB6-2A49-4451-A91F-B80BCA6B0E23}" type="presParOf" srcId="{6CA50B80-6395-452B-A706-5B4F3EADC201}" destId="{0AEB2B9E-BAFD-40AE-928B-A02111A31156}" srcOrd="1" destOrd="0" presId="urn:microsoft.com/office/officeart/2005/8/layout/orgChart1"/>
    <dgm:cxn modelId="{A2BC95D9-8355-480C-908A-70246BF2AFDA}" type="presParOf" srcId="{6CA50B80-6395-452B-A706-5B4F3EADC201}" destId="{BE7CD431-E95C-4CAE-91C1-C25301485B00}" srcOrd="2" destOrd="0" presId="urn:microsoft.com/office/officeart/2005/8/layout/orgChart1"/>
    <dgm:cxn modelId="{30D67835-3149-4690-9947-D123D140C81C}" type="presParOf" srcId="{241F4BC9-368A-4846-A158-7FF763EA185E}" destId="{8B632FF8-9FD0-4D31-AECC-500FD1A41C7B}" srcOrd="4" destOrd="0" presId="urn:microsoft.com/office/officeart/2005/8/layout/orgChart1"/>
    <dgm:cxn modelId="{19D4902D-8AC4-44A4-A3D2-97509995C0ED}" type="presParOf" srcId="{241F4BC9-368A-4846-A158-7FF763EA185E}" destId="{D4F1B828-6A4E-4239-BF46-3FC8172E0843}" srcOrd="5" destOrd="0" presId="urn:microsoft.com/office/officeart/2005/8/layout/orgChart1"/>
    <dgm:cxn modelId="{D9B82813-2038-4FA8-A066-7EB0F87BE637}" type="presParOf" srcId="{D4F1B828-6A4E-4239-BF46-3FC8172E0843}" destId="{6AF321BC-1395-44B7-957A-0EBFB59B3B81}" srcOrd="0" destOrd="0" presId="urn:microsoft.com/office/officeart/2005/8/layout/orgChart1"/>
    <dgm:cxn modelId="{3013F634-87E2-4601-8B90-21F7A7C2A264}" type="presParOf" srcId="{6AF321BC-1395-44B7-957A-0EBFB59B3B81}" destId="{148FFB85-8FA9-4D44-BC0A-9BF3C1F9F3D4}" srcOrd="0" destOrd="0" presId="urn:microsoft.com/office/officeart/2005/8/layout/orgChart1"/>
    <dgm:cxn modelId="{F28F46E9-9E86-437A-8C7B-35F841B7A741}" type="presParOf" srcId="{6AF321BC-1395-44B7-957A-0EBFB59B3B81}" destId="{DD3FF6B8-9D57-4937-AA0C-BFC0648D2622}" srcOrd="1" destOrd="0" presId="urn:microsoft.com/office/officeart/2005/8/layout/orgChart1"/>
    <dgm:cxn modelId="{09CF8AF1-9471-4F23-AE8E-955A1D168087}" type="presParOf" srcId="{D4F1B828-6A4E-4239-BF46-3FC8172E0843}" destId="{E8FB829E-660D-4C5C-A6B6-595D1AA67B84}" srcOrd="1" destOrd="0" presId="urn:microsoft.com/office/officeart/2005/8/layout/orgChart1"/>
    <dgm:cxn modelId="{9C195A66-0C15-4644-8CBA-6FF4A5A4EA91}" type="presParOf" srcId="{D4F1B828-6A4E-4239-BF46-3FC8172E0843}" destId="{5D45F00C-ED4D-4864-A5E8-7E64B6AA1D48}" srcOrd="2" destOrd="0" presId="urn:microsoft.com/office/officeart/2005/8/layout/orgChart1"/>
    <dgm:cxn modelId="{40BD8B47-8000-40B6-BCF6-EA326EEA0988}" type="presParOf" srcId="{1541D9F8-2B2F-405A-9E69-E33971F4E163}" destId="{0046551E-8822-4C05-B80B-B65E82023DC7}" srcOrd="2" destOrd="0" presId="urn:microsoft.com/office/officeart/2005/8/layout/orgChart1"/>
    <dgm:cxn modelId="{ABABC809-9917-4225-B219-9BE4A192ACC8}" type="presParOf" srcId="{5E73E384-A4BC-418E-9A30-D8CF3C7D5930}" destId="{A4CE5384-E481-4D7C-8F9C-D1533337379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B632FF8-9FD0-4D31-AECC-500FD1A41C7B}">
      <dsp:nvSpPr>
        <dsp:cNvPr id="0" name=""/>
        <dsp:cNvSpPr/>
      </dsp:nvSpPr>
      <dsp:spPr>
        <a:xfrm>
          <a:off x="4065192" y="1097207"/>
          <a:ext cx="254939" cy="11002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0287"/>
              </a:lnTo>
              <a:lnTo>
                <a:pt x="254939" y="1100287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90D1FC-0C3E-4661-A30F-07196D733011}">
      <dsp:nvSpPr>
        <dsp:cNvPr id="0" name=""/>
        <dsp:cNvSpPr/>
      </dsp:nvSpPr>
      <dsp:spPr>
        <a:xfrm>
          <a:off x="4065192" y="1097207"/>
          <a:ext cx="245000" cy="7025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2591"/>
              </a:lnTo>
              <a:lnTo>
                <a:pt x="245000" y="702591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8292C5-3945-4A60-9506-858002C70F9A}">
      <dsp:nvSpPr>
        <dsp:cNvPr id="0" name=""/>
        <dsp:cNvSpPr/>
      </dsp:nvSpPr>
      <dsp:spPr>
        <a:xfrm>
          <a:off x="4065192" y="1097207"/>
          <a:ext cx="240110" cy="2860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089"/>
              </a:lnTo>
              <a:lnTo>
                <a:pt x="240110" y="286089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6B5E3D-4000-4BD0-B77A-2BB744E91D94}">
      <dsp:nvSpPr>
        <dsp:cNvPr id="0" name=""/>
        <dsp:cNvSpPr/>
      </dsp:nvSpPr>
      <dsp:spPr>
        <a:xfrm>
          <a:off x="2941784" y="525015"/>
          <a:ext cx="2040652" cy="2847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773"/>
              </a:lnTo>
              <a:lnTo>
                <a:pt x="2040652" y="190773"/>
              </a:lnTo>
              <a:lnTo>
                <a:pt x="2040652" y="284797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CD478F-468F-48C5-85FB-2E248A157FEF}">
      <dsp:nvSpPr>
        <dsp:cNvPr id="0" name=""/>
        <dsp:cNvSpPr/>
      </dsp:nvSpPr>
      <dsp:spPr>
        <a:xfrm>
          <a:off x="196228" y="1118269"/>
          <a:ext cx="420168" cy="17204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0407"/>
              </a:lnTo>
              <a:lnTo>
                <a:pt x="420168" y="1720407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F54380-3144-4297-A9D4-8DA35C24C37D}">
      <dsp:nvSpPr>
        <dsp:cNvPr id="0" name=""/>
        <dsp:cNvSpPr/>
      </dsp:nvSpPr>
      <dsp:spPr>
        <a:xfrm>
          <a:off x="196228" y="1118269"/>
          <a:ext cx="411688" cy="1248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8851"/>
              </a:lnTo>
              <a:lnTo>
                <a:pt x="411688" y="1248851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7DBFE0-1649-4858-9706-159EA651F2FB}">
      <dsp:nvSpPr>
        <dsp:cNvPr id="0" name=""/>
        <dsp:cNvSpPr/>
      </dsp:nvSpPr>
      <dsp:spPr>
        <a:xfrm>
          <a:off x="196228" y="1118269"/>
          <a:ext cx="410874" cy="7823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2337"/>
              </a:lnTo>
              <a:lnTo>
                <a:pt x="410874" y="782337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960348-1FFE-4070-A0B3-6586ECCFC25F}">
      <dsp:nvSpPr>
        <dsp:cNvPr id="0" name=""/>
        <dsp:cNvSpPr/>
      </dsp:nvSpPr>
      <dsp:spPr>
        <a:xfrm>
          <a:off x="196228" y="1118269"/>
          <a:ext cx="378583" cy="294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025"/>
              </a:lnTo>
              <a:lnTo>
                <a:pt x="378583" y="294025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A63D9D-7DCA-472D-9AC9-D70E5E9B83F5}">
      <dsp:nvSpPr>
        <dsp:cNvPr id="0" name=""/>
        <dsp:cNvSpPr/>
      </dsp:nvSpPr>
      <dsp:spPr>
        <a:xfrm>
          <a:off x="981141" y="525015"/>
          <a:ext cx="1960643" cy="285728"/>
        </a:xfrm>
        <a:custGeom>
          <a:avLst/>
          <a:gdLst/>
          <a:ahLst/>
          <a:cxnLst/>
          <a:rect l="0" t="0" r="0" b="0"/>
          <a:pathLst>
            <a:path>
              <a:moveTo>
                <a:pt x="1960643" y="0"/>
              </a:moveTo>
              <a:lnTo>
                <a:pt x="1960643" y="191705"/>
              </a:lnTo>
              <a:lnTo>
                <a:pt x="0" y="191705"/>
              </a:lnTo>
              <a:lnTo>
                <a:pt x="0" y="285728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A9044E-025D-4935-AC41-C0C4254BA415}">
      <dsp:nvSpPr>
        <dsp:cNvPr id="0" name=""/>
        <dsp:cNvSpPr/>
      </dsp:nvSpPr>
      <dsp:spPr>
        <a:xfrm>
          <a:off x="1482067" y="60659"/>
          <a:ext cx="2919434" cy="46435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1" kern="1200" dirty="0">
              <a:latin typeface="Times New Roman" pitchFamily="18" charset="0"/>
              <a:cs typeface="Times New Roman" pitchFamily="18" charset="0"/>
            </a:rPr>
            <a:t>Вяжущие вещества</a:t>
          </a:r>
        </a:p>
      </dsp:txBody>
      <dsp:txXfrm>
        <a:off x="1482067" y="60659"/>
        <a:ext cx="2919434" cy="464355"/>
      </dsp:txXfrm>
    </dsp:sp>
    <dsp:sp modelId="{0541FBA2-43C4-430B-9F46-055C4AC4AD2A}">
      <dsp:nvSpPr>
        <dsp:cNvPr id="0" name=""/>
        <dsp:cNvSpPr/>
      </dsp:nvSpPr>
      <dsp:spPr>
        <a:xfrm>
          <a:off x="0" y="810744"/>
          <a:ext cx="1962282" cy="3075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1" kern="1200">
              <a:latin typeface="Times New Roman" pitchFamily="18" charset="0"/>
              <a:cs typeface="Times New Roman" pitchFamily="18" charset="0"/>
            </a:rPr>
            <a:t>Минеральные вяжущие</a:t>
          </a:r>
        </a:p>
      </dsp:txBody>
      <dsp:txXfrm>
        <a:off x="0" y="810744"/>
        <a:ext cx="1962282" cy="307524"/>
      </dsp:txXfrm>
    </dsp:sp>
    <dsp:sp modelId="{3E2BBD2A-4D83-451E-BDEA-22311CB854BF}">
      <dsp:nvSpPr>
        <dsp:cNvPr id="0" name=""/>
        <dsp:cNvSpPr/>
      </dsp:nvSpPr>
      <dsp:spPr>
        <a:xfrm>
          <a:off x="574811" y="1245639"/>
          <a:ext cx="2552929" cy="3333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1" kern="1200">
              <a:latin typeface="Times New Roman" pitchFamily="18" charset="0"/>
              <a:cs typeface="Times New Roman" pitchFamily="18" charset="0"/>
            </a:rPr>
            <a:t>Воздушные вяжущие вещества</a:t>
          </a:r>
        </a:p>
      </dsp:txBody>
      <dsp:txXfrm>
        <a:off x="574811" y="1245639"/>
        <a:ext cx="2552929" cy="333309"/>
      </dsp:txXfrm>
    </dsp:sp>
    <dsp:sp modelId="{56A1DC0C-3CB1-4505-B252-688F92087287}">
      <dsp:nvSpPr>
        <dsp:cNvPr id="0" name=""/>
        <dsp:cNvSpPr/>
      </dsp:nvSpPr>
      <dsp:spPr>
        <a:xfrm>
          <a:off x="607102" y="1735762"/>
          <a:ext cx="2514084" cy="32968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1" kern="1200">
              <a:latin typeface="Times New Roman" pitchFamily="18" charset="0"/>
              <a:cs typeface="Times New Roman" pitchFamily="18" charset="0"/>
            </a:rPr>
            <a:t>Гидравлические вяжущие вещества</a:t>
          </a:r>
        </a:p>
      </dsp:txBody>
      <dsp:txXfrm>
        <a:off x="607102" y="1735762"/>
        <a:ext cx="2514084" cy="329687"/>
      </dsp:txXfrm>
    </dsp:sp>
    <dsp:sp modelId="{7B63DD02-A6D8-4A4F-9978-151EA1855B99}">
      <dsp:nvSpPr>
        <dsp:cNvPr id="0" name=""/>
        <dsp:cNvSpPr/>
      </dsp:nvSpPr>
      <dsp:spPr>
        <a:xfrm>
          <a:off x="607917" y="2215144"/>
          <a:ext cx="2483522" cy="3039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1" kern="1200">
              <a:latin typeface="Times New Roman" pitchFamily="18" charset="0"/>
              <a:cs typeface="Times New Roman" pitchFamily="18" charset="0"/>
            </a:rPr>
            <a:t>Кислотостойкие вяжущие вещества</a:t>
          </a:r>
        </a:p>
      </dsp:txBody>
      <dsp:txXfrm>
        <a:off x="607917" y="2215144"/>
        <a:ext cx="2483522" cy="303951"/>
      </dsp:txXfrm>
    </dsp:sp>
    <dsp:sp modelId="{45D56E0F-9F97-40DD-A2C6-6E56ED15D369}">
      <dsp:nvSpPr>
        <dsp:cNvPr id="0" name=""/>
        <dsp:cNvSpPr/>
      </dsp:nvSpPr>
      <dsp:spPr>
        <a:xfrm>
          <a:off x="616397" y="2680401"/>
          <a:ext cx="2504771" cy="3165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1" kern="1200">
              <a:latin typeface="Times New Roman" pitchFamily="18" charset="0"/>
              <a:cs typeface="Times New Roman" pitchFamily="18" charset="0"/>
            </a:rPr>
            <a:t>Автоклавные вяжущие вещества</a:t>
          </a:r>
        </a:p>
      </dsp:txBody>
      <dsp:txXfrm>
        <a:off x="616397" y="2680401"/>
        <a:ext cx="2504771" cy="316550"/>
      </dsp:txXfrm>
    </dsp:sp>
    <dsp:sp modelId="{2DD81495-DD10-4796-ACA3-30EF97E88550}">
      <dsp:nvSpPr>
        <dsp:cNvPr id="0" name=""/>
        <dsp:cNvSpPr/>
      </dsp:nvSpPr>
      <dsp:spPr>
        <a:xfrm>
          <a:off x="3835880" y="809813"/>
          <a:ext cx="2293111" cy="2873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1" kern="1200">
              <a:latin typeface="Times New Roman" pitchFamily="18" charset="0"/>
              <a:cs typeface="Times New Roman" pitchFamily="18" charset="0"/>
            </a:rPr>
            <a:t>Органические вяжущие</a:t>
          </a:r>
        </a:p>
      </dsp:txBody>
      <dsp:txXfrm>
        <a:off x="3835880" y="809813"/>
        <a:ext cx="2293111" cy="287394"/>
      </dsp:txXfrm>
    </dsp:sp>
    <dsp:sp modelId="{09813C82-9C0D-4DF3-9872-CB701D211D27}">
      <dsp:nvSpPr>
        <dsp:cNvPr id="0" name=""/>
        <dsp:cNvSpPr/>
      </dsp:nvSpPr>
      <dsp:spPr>
        <a:xfrm>
          <a:off x="4305302" y="1235252"/>
          <a:ext cx="1507727" cy="2960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1" kern="1200">
              <a:latin typeface="Times New Roman" pitchFamily="18" charset="0"/>
              <a:cs typeface="Times New Roman" pitchFamily="18" charset="0"/>
            </a:rPr>
            <a:t>Битумы </a:t>
          </a:r>
        </a:p>
      </dsp:txBody>
      <dsp:txXfrm>
        <a:off x="4305302" y="1235252"/>
        <a:ext cx="1507727" cy="296089"/>
      </dsp:txXfrm>
    </dsp:sp>
    <dsp:sp modelId="{900D3FA8-2E0A-4CAF-9F2D-6A68C8ECA451}">
      <dsp:nvSpPr>
        <dsp:cNvPr id="0" name=""/>
        <dsp:cNvSpPr/>
      </dsp:nvSpPr>
      <dsp:spPr>
        <a:xfrm>
          <a:off x="4310192" y="1658210"/>
          <a:ext cx="1493838" cy="2831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1" kern="1200">
              <a:latin typeface="Times New Roman" pitchFamily="18" charset="0"/>
              <a:cs typeface="Times New Roman" pitchFamily="18" charset="0"/>
            </a:rPr>
            <a:t>Дегти </a:t>
          </a:r>
        </a:p>
      </dsp:txBody>
      <dsp:txXfrm>
        <a:off x="4310192" y="1658210"/>
        <a:ext cx="1493838" cy="283176"/>
      </dsp:txXfrm>
    </dsp:sp>
    <dsp:sp modelId="{148FFB85-8FA9-4D44-BC0A-9BF3C1F9F3D4}">
      <dsp:nvSpPr>
        <dsp:cNvPr id="0" name=""/>
        <dsp:cNvSpPr/>
      </dsp:nvSpPr>
      <dsp:spPr>
        <a:xfrm>
          <a:off x="4320131" y="2063385"/>
          <a:ext cx="1495217" cy="2682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1" kern="1200">
              <a:latin typeface="Times New Roman" pitchFamily="18" charset="0"/>
              <a:cs typeface="Times New Roman" pitchFamily="18" charset="0"/>
            </a:rPr>
            <a:t>Органические смолы</a:t>
          </a:r>
        </a:p>
      </dsp:txBody>
      <dsp:txXfrm>
        <a:off x="4320131" y="2063385"/>
        <a:ext cx="1495217" cy="2682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aurum.ru/_library/?cat=mineral-additives&amp;id=311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5473005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Учащийся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Панов Дмитрий Максимович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                14 лет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592" y="2348880"/>
            <a:ext cx="7560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Исследование активности минеральных добавок для цементных композитов</a:t>
            </a:r>
            <a:endParaRPr lang="ru-RU" sz="32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4131459" cy="1224136"/>
          </a:xfrm>
          <a:prstGeom prst="rect">
            <a:avLst/>
          </a:prstGeom>
          <a:noFill/>
        </p:spPr>
      </p:pic>
      <p:pic>
        <p:nvPicPr>
          <p:cNvPr id="9224" name="Picture 8" descr="https://i.ytimg.com/vi/XgeWpN3iVQA/hqdefault.jpg"/>
          <p:cNvPicPr>
            <a:picLocks noChangeAspect="1" noChangeArrowheads="1"/>
          </p:cNvPicPr>
          <p:nvPr/>
        </p:nvPicPr>
        <p:blipFill>
          <a:blip r:embed="rId3" cstate="print"/>
          <a:srcRect l="25200" t="67199" r="25976" b="9701"/>
          <a:stretch>
            <a:fillRect/>
          </a:stretch>
        </p:blipFill>
        <p:spPr bwMode="auto">
          <a:xfrm>
            <a:off x="6156176" y="620688"/>
            <a:ext cx="2232248" cy="792088"/>
          </a:xfrm>
          <a:prstGeom prst="rect">
            <a:avLst/>
          </a:prstGeom>
          <a:noFill/>
        </p:spPr>
      </p:pic>
      <p:pic>
        <p:nvPicPr>
          <p:cNvPr id="9226" name="Picture 10" descr="https://i.ytimg.com/vi/XgeWpN3iVQA/hqdefault.jpg"/>
          <p:cNvPicPr>
            <a:picLocks noChangeAspect="1" noChangeArrowheads="1"/>
          </p:cNvPicPr>
          <p:nvPr/>
        </p:nvPicPr>
        <p:blipFill>
          <a:blip r:embed="rId3" cstate="print"/>
          <a:srcRect l="29925" t="12600" r="30701" b="37001"/>
          <a:stretch>
            <a:fillRect/>
          </a:stretch>
        </p:blipFill>
        <p:spPr bwMode="auto">
          <a:xfrm>
            <a:off x="4716016" y="476672"/>
            <a:ext cx="1368152" cy="1313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83568" y="116632"/>
            <a:ext cx="60486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Приготовление 0,1н раствора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тетрабората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натрия Na</a:t>
            </a:r>
            <a:r>
              <a:rPr lang="ru-RU" sz="16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1600" i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1600" i="1" baseline="-250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Рисунок 37" descr="G:\Дима\Школьный патент - шаг\Школьный патент 2022-2023\Фото\IMG_20221119_16370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683" t="8570" r="37866" b="27679"/>
          <a:stretch/>
        </p:blipFill>
        <p:spPr bwMode="auto">
          <a:xfrm>
            <a:off x="2339752" y="764704"/>
            <a:ext cx="1728192" cy="28803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9" name="Рисунок 38" descr="G:\Дима\Школьный патент - шаг\Школьный патент 2022-2023\Фото\IMG_20221119_164419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665" t="4997" r="27557" b="12679"/>
          <a:stretch/>
        </p:blipFill>
        <p:spPr bwMode="auto">
          <a:xfrm>
            <a:off x="4572000" y="764704"/>
            <a:ext cx="1800200" cy="28803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2195736" y="371703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 – до титрования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б – после титрования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HCl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3528" y="4221088"/>
            <a:ext cx="85689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Используя закон эквивалентов из формулы 3 установили точную концентрацию рабочего раствора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145" name="Object 1"/>
          <p:cNvGraphicFramePr>
            <a:graphicFrameLocks noChangeAspect="1"/>
          </p:cNvGraphicFramePr>
          <p:nvPr/>
        </p:nvGraphicFramePr>
        <p:xfrm>
          <a:off x="3635896" y="4725144"/>
          <a:ext cx="1114425" cy="209550"/>
        </p:xfrm>
        <a:graphic>
          <a:graphicData uri="http://schemas.openxmlformats.org/presentationml/2006/ole">
            <p:oleObj spid="_x0000_s6148" name="Формула" r:id="rId5" imgW="1117115" imgH="215806" progId="Equation.3">
              <p:embed/>
            </p:oleObj>
          </a:graphicData>
        </a:graphic>
      </p:graphicFrame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3203848" y="5229200"/>
          <a:ext cx="2181225" cy="476250"/>
        </p:xfrm>
        <a:graphic>
          <a:graphicData uri="http://schemas.openxmlformats.org/presentationml/2006/ole">
            <p:oleObj spid="_x0000_s6149" name="Формула" r:id="rId6" imgW="2184400" imgH="482600" progId="Equation.3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88640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Определение пуццолановой активности минеральных добавок для цементных композитов методом </a:t>
            </a:r>
            <a:r>
              <a:rPr lang="ru-RU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Франтини</a:t>
            </a:r>
            <a:endParaRPr lang="ru-RU" sz="24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79512" y="1124744"/>
            <a:ext cx="8784976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587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Франтини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это широко распатроненный  в европейских странах в соответствии с  EN 196-5 прямой метод определения концентрации Са</a:t>
            </a:r>
            <a:r>
              <a:rPr kumimoji="0" lang="ru-RU" sz="1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2+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ОН</a:t>
            </a:r>
            <a:r>
              <a:rPr kumimoji="0" lang="ru-RU" sz="1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растворе, содержащим портландцемент совместно с пуццолановыми добавками.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3587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Пуццолан – это активная минеральная добавка, на основе кремнеземистого или глиноземистого компонента, способствующая повышенному образованию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гидросиликатов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кальция в результате химического  взаимодействия с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гидроксидом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кальция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OH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1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свободной известью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CaO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образующимися в ходе реакции гидратации цементного клинкера. Свободный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CaO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вызывает неравномерность изменения объема и снижает прочность цементного камня, что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42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обусловлено его способностью к медленному гашению и развитию внутренних напряжений в затвердевших бетонах и растворах. Таким образом, применение минеральных добавок, обладающих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пуццоланической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активностью, положительно сказывается на структуре и свойствах конечных цементных композитов.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3587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качестве исследуемой добавки использовали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волластонит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Миволл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– природный силикат кальция с химической формулой Ca</a:t>
            </a:r>
            <a:r>
              <a:rPr kumimoji="0" lang="ru-RU" sz="1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(Si</a:t>
            </a:r>
            <a:r>
              <a:rPr kumimoji="0" lang="ru-RU" sz="1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ru-RU" sz="1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марки «05-97». Добавку высокодисперсного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волластонита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виде коллоидного раствора получали с помощью активатора ванного типа при частоте ультразвукового воздействия 35 кГц, в течение 10 минут, в водной среде стабилизаторов поверхностно-активных веществ (ПАВ). С целью сравнения и систематизации полученных результатов, параллельно исследовали добавку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микрокремнезема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обладающую, как известно из литературных источников,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пуццоланической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активностью.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3587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проведения эксперимента по методу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Франтини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конической колбе объемом 250 см</a:t>
            </a:r>
            <a:r>
              <a:rPr kumimoji="0" lang="ru-RU" sz="1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 предварительно отмеренными  пипеткой Мора 100 см</a:t>
            </a:r>
            <a:r>
              <a:rPr kumimoji="0" lang="ru-RU" sz="1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дистиллированной воды, смешивали 4 г добавки и 16 г портландцемента. Колбы с образцами герметично закрывали пробкой и выдерживали 8 суток при температуре 40 °С, после чего их охлаждали до комнатной температуры, фильтровали через бумажные фильтры и выполняли титрование в два этапа.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3587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первом этапе, для выявления концентрации аниона ОН</a:t>
            </a:r>
            <a:r>
              <a:rPr kumimoji="0" lang="ru-RU" sz="1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исследуемые растворы титровали, ранее приготовленным и стандартизированным раствором 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HCl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концентрацией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0,1 моль/дм</a:t>
            </a:r>
            <a:r>
              <a:rPr kumimoji="0" lang="ru-RU" sz="1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3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(0,0990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моль/дм</a:t>
            </a:r>
            <a:r>
              <a:rPr kumimoji="0" lang="ru-RU" sz="1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3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В качестве индикатора использовали метиловый оранжевый. Титрование производили при помощи бюретки вместимостью 25 см</a:t>
            </a:r>
            <a:r>
              <a:rPr kumimoji="0" lang="ru-RU" sz="1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из которой по каплям приливали к исследуемому образцу раствор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HCl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изменения окраски от чисто-желтого к розовому, устойчивому в течение 30 с. Расчет выполняли при помощи закона эквивалентов (формула 3).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3587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втором этапе концентрацию ионов кальция Са</a:t>
            </a:r>
            <a:r>
              <a:rPr kumimoji="0" lang="ru-RU" sz="1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2+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устанавливали титрованием исследуемого раствора, ранее приготовленным и стандартизированным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Na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-ЭДТА концентрацией 0,03 моль/дм</a:t>
            </a:r>
            <a:r>
              <a:rPr kumimoji="0" lang="ru-RU" sz="1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3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с коэффициентом поправки К=0,98, в присутствии индикаторной смеси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эриохром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черный Т, до перехода окраски от фиолетово-красной в синюю,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устойчивую в течение 30 с (рисунок )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Перед началом титрования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исследуемого раствора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доводили до 12,5 (рисунок 6). </a:t>
            </a:r>
          </a:p>
          <a:p>
            <a:pPr marR="0" lvl="0" indent="3587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Оба этапа титрования выполняли до 3-х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сходимых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результатов.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060848"/>
            <a:ext cx="33584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Титрование серии образцов добавок</a:t>
            </a:r>
          </a:p>
        </p:txBody>
      </p:sp>
      <p:pic>
        <p:nvPicPr>
          <p:cNvPr id="5" name="Рисунок 4" descr="C:\Users\John\Documents\Bluetooth Folder\20221217_18352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770"/>
          <a:stretch>
            <a:fillRect/>
          </a:stretch>
        </p:blipFill>
        <p:spPr bwMode="auto">
          <a:xfrm>
            <a:off x="611560" y="188640"/>
            <a:ext cx="2448272" cy="172819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4211960" y="206084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Подготовка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раствора исследуемых добавок к определению концентрации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John\Documents\Bluetooth Folder\20221217_16124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2656"/>
            <a:ext cx="2376264" cy="1622654"/>
          </a:xfrm>
          <a:prstGeom prst="rect">
            <a:avLst/>
          </a:prstGeom>
          <a:noFill/>
          <a:ln>
            <a:noFill/>
          </a:ln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79512" y="2636912"/>
            <a:ext cx="878497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587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основе полученных значений строили график зависимости  концентрации Са</a:t>
            </a:r>
            <a:r>
              <a:rPr kumimoji="0" lang="ru-RU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2+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ОН</a:t>
            </a:r>
            <a:r>
              <a:rPr kumimoji="0" lang="ru-RU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который сравнивали с кривой растворимости извести в щелочной среде. </a:t>
            </a:r>
          </a:p>
          <a:p>
            <a:pPr marR="0" lvl="0" indent="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построения кривой растворимости использовали формулу.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3635896" y="3429000"/>
          <a:ext cx="1724025" cy="495300"/>
        </p:xfrm>
        <a:graphic>
          <a:graphicData uri="http://schemas.openxmlformats.org/presentationml/2006/ole">
            <p:oleObj spid="_x0000_s27654" name="Формула" r:id="rId5" imgW="1726451" imgH="495085" progId="Equation.3">
              <p:embed/>
            </p:oleObj>
          </a:graphicData>
        </a:graphic>
      </p:graphicFrame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51520" y="3985900"/>
            <a:ext cx="87129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58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Концентрация связанного исследуемой добавкой оксида кальция определяется в процентах, как разность между 100% и долей, составляющей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 [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]</a:t>
            </a:r>
            <a:r>
              <a:rPr kumimoji="0" lang="en-US" sz="14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max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3851920" y="4653136"/>
          <a:ext cx="1428750" cy="790575"/>
        </p:xfrm>
        <a:graphic>
          <a:graphicData uri="http://schemas.openxmlformats.org/presentationml/2006/ole">
            <p:oleObj spid="_x0000_s27655" name="Формула" r:id="rId6" imgW="1422400" imgH="787400" progId="Equation.3">
              <p:embed/>
            </p:oleObj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331640" y="5445224"/>
            <a:ext cx="7812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Результаты исследования </a:t>
            </a:r>
            <a:r>
              <a:rPr lang="ru-RU" sz="1600" i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пуццоланической</a:t>
            </a:r>
            <a:r>
              <a:rPr lang="ru-RU" sz="16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активности добавок для цементных композитов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771800" y="5805264"/>
          <a:ext cx="6264696" cy="853440"/>
        </p:xfrm>
        <a:graphic>
          <a:graphicData uri="http://schemas.openxmlformats.org/drawingml/2006/table">
            <a:tbl>
              <a:tblPr/>
              <a:tblGrid>
                <a:gridCol w="1800200"/>
                <a:gridCol w="590216"/>
                <a:gridCol w="1195208"/>
                <a:gridCol w="1195208"/>
                <a:gridCol w="1483864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Добавка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Концентрация,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ммоль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/л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Связанный [СаО]</a:t>
                      </a:r>
                      <a:r>
                        <a:rPr lang="ru-RU" sz="1400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св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%</a:t>
                      </a: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ОН</a:t>
                      </a:r>
                      <a:r>
                        <a:rPr lang="ru-RU" sz="1400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СаО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[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СаО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]</a:t>
                      </a:r>
                      <a:r>
                        <a:rPr lang="en-US" sz="1400" baseline="-25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max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Микрокремнезем</a:t>
                      </a: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11,2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68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Волластонит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76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6120680" cy="3528392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6156176" y="1052736"/>
            <a:ext cx="25922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График сравнения полученных значений с кривой растворимости извести в щелочной среде в системе зависимости концентрации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СаО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от ОН</a:t>
            </a:r>
            <a:r>
              <a:rPr lang="ru-RU" sz="1400" i="1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9512" y="188640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Полученные значения сравнили с кривой растворимости извести в щелочной среде в системе координат зависимости концентрации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СаО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от ОН</a:t>
            </a:r>
            <a:r>
              <a:rPr lang="ru-RU" sz="14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3568" y="4581128"/>
            <a:ext cx="8351912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587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соответствии со стандартом EN 196-5 добавка считается пуццолановой, если зависимость концентрации оксида кальция от аниона ОН</a:t>
            </a:r>
            <a:r>
              <a:rPr kumimoji="0" lang="ru-RU" sz="14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испытуемого раствора располагается ниже кривой растворимости извести, при этом, чем дальше находится значение от кривой, тем более высокой активностью обладает исследуемая добавка.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indent="3587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Таким образом, установлено, что высокодисперсная добавка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волластонита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полученная методом ультразвукового диспергирования, обладает высокой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пуццоланической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активностью и способствует связыванию 76 %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что в 1,1 раза больше, чем у известной добавки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микрокремнезема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8533456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Заключение  </a:t>
            </a: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447675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результате работы выполнен литературный анализ добавок применяемых для регулирования свойств цементных композитов, а так же рассмотрены и определены механизмы действия модификаторов минерального происхождения.</a:t>
            </a:r>
          </a:p>
          <a:p>
            <a:pPr indent="447675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проведения анализа определены необходимые растворы химических веществ. Выявлен коэффициент поправки рабочего раствора 0,03М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-ЭДТА равный 0,98. Реализована стандартизация по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тетраборату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натрия Na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0,1М раствора соляной кислоты, точная концентрация которого составила 0,0990 моль/дм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47675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качестве исследуемой добавки использован высокодисперсный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волластонит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виде коллоидного раствора, получаемый с помощью активатора ванного типа при частоте ультразвукового воздействия 35 кГц, в течение 10 минут, в водной среде стабилизаторов поверхностно-активных веществ (ПАВ). С целью сравнения и систематизации полученных результатов, параллельно исследована добавка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микрокремнезема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обладающая доказанной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пуццоланической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активностью.</a:t>
            </a:r>
          </a:p>
          <a:p>
            <a:pPr indent="447675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Франтини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при помощи кривой растворимости извести в щелочной среде, выявлено, что исследуемая добавка высокодисперсного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волластонита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обладает высокой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пуццоланической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активностью. Выполненные расчеты указывают на способность добавки к связыванию 76 %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что в 1,1 раза больше, чем у известной добавки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микрокремнезема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47675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Таким образом, все цели и задачи научно-исследовательской работы достигнуты.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404664"/>
            <a:ext cx="52176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Список использованной литературы</a:t>
            </a: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23528" y="1268760"/>
            <a:ext cx="828092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ГОСТ 30515-2013 Цементы. Общие технические условия. - М.: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Стандартинформ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2019. – 37 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ГОСТ 24211-2008 Добавки для бетонов и строительных растворов. Общие технические условия. - М.: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Стандартинформ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2010. – 37 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Строительное материаловедение: Учебное пособие для строительных спец. вузов / И.А.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Рыбьев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— М.: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Высш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., 2003. — 701 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Справочник строителя // Минеральные добавки. 2019.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URL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https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www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baurum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ru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/_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library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/?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cat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=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mineral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-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additives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&amp;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id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=311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– (дата обращения: 01.12.2022).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BS EN 196-5. Methods of testing cement. Part 5: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Pozzolanicity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test for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pozzolanic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cement. –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Brussel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2005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https://coolsen.ru/wp-content/uploads/2021/06/130-1-8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260648"/>
            <a:ext cx="885698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7675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исследовать активность минеральных добавок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микрокремнезема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волластонита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для цементных композитов.</a:t>
            </a:r>
          </a:p>
          <a:p>
            <a:pPr indent="447675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indent="447675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indent="447675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Выполнить литературный обзор добавок для строительных материалов на основе цементных вяжущих веществ.</a:t>
            </a:r>
          </a:p>
          <a:p>
            <a:pPr indent="447675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Определить коэффициент поправки рабочего раствора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ди-Na-ЭДТА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относительно соли цинка.</a:t>
            </a:r>
          </a:p>
          <a:p>
            <a:pPr indent="447675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Провести стандартизацию рабочего раствора соляной кислоты по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тетраборату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натрия. </a:t>
            </a:r>
          </a:p>
          <a:p>
            <a:pPr indent="447675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Исследовать активность минеральных кремнеземистых добавок для цементных композитов методом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Франтини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89248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7675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Предмет исследования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кремнеземистые добавки для цементных композитов.</a:t>
            </a:r>
          </a:p>
          <a:p>
            <a:pPr indent="447675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Объект исследования – активность минеральных добавок для цементных композитов</a:t>
            </a:r>
          </a:p>
          <a:p>
            <a:pPr indent="447675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Научную новизну работы составляют:</a:t>
            </a:r>
          </a:p>
          <a:p>
            <a:pPr indent="447675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углубленные теоретические и практические подходы к определению свойств строительных материалов;</a:t>
            </a:r>
          </a:p>
          <a:p>
            <a:pPr indent="447675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применение и внедрение методик, нормированных европейскими стандартами качества; </a:t>
            </a:r>
          </a:p>
          <a:p>
            <a:pPr indent="447675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изыскание перспективных, экологически чистых природных минеральных добавок для повышения эффективности материалов на основе цементных вяжущих веществ.</a:t>
            </a:r>
          </a:p>
          <a:p>
            <a:pPr indent="447675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Практическую значимость результатов исследований составляют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дополнительные практические представления о передовых методах, применяемых в европейском и мировом опыте, углубленного химического анализа минеральных добавок для строительной индустрии; внедрение перспективных компонентов для получения эффективных строительных композитов с высокими показателями качества.</a:t>
            </a:r>
          </a:p>
          <a:p>
            <a:pPr indent="447675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Оборудование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Государственного автономного учреждения дополнительного образования Брянской области "Детский технопарк «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Кванториум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87824" y="44624"/>
            <a:ext cx="29288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Классификация добавок</a:t>
            </a:r>
          </a:p>
        </p:txBody>
      </p:sp>
      <p:pic>
        <p:nvPicPr>
          <p:cNvPr id="5" name="Рисунок 4" descr="F:\Дима\Школьный патент - шаг\Школьный патент 2022-2023\Кванториум\Фрагмент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76672"/>
            <a:ext cx="676875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Схема 5"/>
          <p:cNvGraphicFramePr/>
          <p:nvPr/>
        </p:nvGraphicFramePr>
        <p:xfrm>
          <a:off x="1403648" y="3861048"/>
          <a:ext cx="6768752" cy="2996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555776" y="3429000"/>
            <a:ext cx="41710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Классификация вяжущих веществ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23728" y="1124744"/>
            <a:ext cx="56886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Приготовление раствора соли цинка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Zn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(NO</a:t>
            </a:r>
            <a:r>
              <a:rPr lang="ru-RU" sz="2000" i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G:\Дима\Школьный патент - шаг\Школьный патент 2022-2023\Фото\IMG_20221015_16052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878" t="31704" r="28360" b="20357"/>
          <a:stretch/>
        </p:blipFill>
        <p:spPr bwMode="auto">
          <a:xfrm>
            <a:off x="611560" y="1922932"/>
            <a:ext cx="2664296" cy="29523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1520" y="188640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Определение коэффициента поправки раствора </a:t>
            </a:r>
            <a:r>
              <a:rPr lang="ru-RU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-ЭДТА </a:t>
            </a:r>
            <a:r>
              <a:rPr lang="ru-RU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C₁₀H₁₄N₂Na₂O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₈</a:t>
            </a:r>
            <a:endParaRPr lang="ru-RU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067944" y="1916832"/>
            <a:ext cx="468052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587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Раствор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Zn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NO</a:t>
            </a:r>
            <a:r>
              <a:rPr kumimoji="0" lang="ru-RU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ru-RU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точной концентрацией 0,05М моль/дм</a:t>
            </a:r>
            <a:r>
              <a:rPr kumimoji="0" lang="ru-RU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готовили при помощи очищенного от оксидной пленки 3,2690 г металлического цинка. Цинк помещали в химический стакан из термостойкого стекла, в который предварительно наполняли смесью из 100 см</a:t>
            </a:r>
            <a:r>
              <a:rPr kumimoji="0" lang="ru-RU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дистиллированной воды и 15 см</a:t>
            </a:r>
            <a:r>
              <a:rPr kumimoji="0" lang="ru-RU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концентрированной азотной кислоты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HNO</a:t>
            </a:r>
            <a:r>
              <a:rPr kumimoji="0" lang="ru-RU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(рисунок 2.1). Растворение цинка выполняли на водяной бане при постепенном разогреве до 70 </a:t>
            </a:r>
            <a:r>
              <a:rPr kumimoji="0" lang="ru-RU" sz="1400" b="0" i="0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накрыв стакан часовым стеклом, которое тщательно промывали над стаканом с раствором, после чего раствор упаривали  до объема 3-4 см</a:t>
            </a:r>
            <a:r>
              <a:rPr kumimoji="0" lang="ru-RU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3587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Упаренный раствор количественно переносили в мерную колбу вместимостью 1000 см</a:t>
            </a:r>
            <a:r>
              <a:rPr kumimoji="0" lang="ru-RU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 которой его объем доводили до метки дистиллированной водой.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9712" y="116632"/>
            <a:ext cx="49685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Приготовление раствора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ди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-ЭДТА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C₁₀H₁₄N₂Na₂O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₈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G:\Дима\Школьный патент - шаг\Школьный патент 2022-2023\Фото\IMG_20221001_15351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889" b="28043"/>
          <a:stretch/>
        </p:blipFill>
        <p:spPr bwMode="auto">
          <a:xfrm>
            <a:off x="611560" y="620688"/>
            <a:ext cx="3312368" cy="19442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Рисунок 5" descr="G:\Дима\Школьный патент - шаг\Школьный патент 2022-2023\Фото\IMG_20221112_181038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973" b="27857"/>
          <a:stretch/>
        </p:blipFill>
        <p:spPr bwMode="auto">
          <a:xfrm>
            <a:off x="4788024" y="620688"/>
            <a:ext cx="3096344" cy="19442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43608" y="2636912"/>
            <a:ext cx="23042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 – до титрования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-ЭДТА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20072" y="2636912"/>
            <a:ext cx="25202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 – после титрования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-ЭДТА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1560" y="3212976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Расчет навески массы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-ЭДТА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C₁₀H₁₄N₂Na₂O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₈ для приготовления раствора концентрацией 0,03М моль/дм</a:t>
            </a:r>
            <a:r>
              <a:rPr lang="ru-RU" sz="14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выполняли при помощи формулы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2537" name="Object 9"/>
          <p:cNvGraphicFramePr>
            <a:graphicFrameLocks noChangeAspect="1"/>
          </p:cNvGraphicFramePr>
          <p:nvPr/>
        </p:nvGraphicFramePr>
        <p:xfrm>
          <a:off x="3995936" y="4005064"/>
          <a:ext cx="981075" cy="190500"/>
        </p:xfrm>
        <a:graphic>
          <a:graphicData uri="http://schemas.openxmlformats.org/presentationml/2006/ole">
            <p:oleObj spid="_x0000_s22541" name="Формула" r:id="rId5" imgW="977900" imgH="190500" progId="Equation.3">
              <p:embed/>
            </p:oleObj>
          </a:graphicData>
        </a:graphic>
      </p:graphicFrame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971600" y="4437112"/>
            <a:ext cx="446449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где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– масса навески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Arial" pitchFamily="34" charset="0"/>
              </a:rPr>
              <a:t>ди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Arial" pitchFamily="34" charset="0"/>
              </a:rPr>
              <a:t>-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Arial" pitchFamily="34" charset="0"/>
              </a:rPr>
              <a:t>Na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Arial" pitchFamily="34" charset="0"/>
              </a:rPr>
              <a:t>-ЭДТА, г;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2682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Arial" pitchFamily="34" charset="0"/>
              </a:rPr>
              <a:t>M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Arial" pitchFamily="34" charset="0"/>
              </a:rPr>
              <a:t> – молярная масса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Cambria Math" pitchFamily="18" charset="0"/>
              </a:rPr>
              <a:t>₁₀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H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Cambria Math" pitchFamily="18" charset="0"/>
              </a:rPr>
              <a:t>₁₄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Cambria Math" pitchFamily="18" charset="0"/>
              </a:rPr>
              <a:t>₂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Na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Cambria Math" pitchFamily="18" charset="0"/>
              </a:rPr>
              <a:t>₂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O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Cambria Math" pitchFamily="18" charset="0"/>
              </a:rPr>
              <a:t>₈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× 2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ru-RU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г/моль;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2682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– концентрация раствора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Arial" pitchFamily="34" charset="0"/>
              </a:rPr>
              <a:t>ди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Arial" pitchFamily="34" charset="0"/>
              </a:rPr>
              <a:t>-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Arial" pitchFamily="34" charset="0"/>
              </a:rPr>
              <a:t>Na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Arial" pitchFamily="34" charset="0"/>
              </a:rPr>
              <a:t>-ЭДТА, моль/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дм</a:t>
            </a:r>
            <a:r>
              <a:rPr kumimoji="0" lang="ru-RU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3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;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R="0" lvl="0" indent="2682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– объем раствора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Na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-ЭДТА, дм</a:t>
            </a:r>
            <a:r>
              <a:rPr kumimoji="0" lang="ru-RU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3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2540" name="Object 12"/>
          <p:cNvGraphicFramePr>
            <a:graphicFrameLocks noChangeAspect="1"/>
          </p:cNvGraphicFramePr>
          <p:nvPr/>
        </p:nvGraphicFramePr>
        <p:xfrm>
          <a:off x="3707904" y="5733256"/>
          <a:ext cx="2219325" cy="238125"/>
        </p:xfrm>
        <a:graphic>
          <a:graphicData uri="http://schemas.openxmlformats.org/presentationml/2006/ole">
            <p:oleObj spid="_x0000_s22542" name="Формула" r:id="rId6" imgW="2222500" imgH="228600" progId="Equation.3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179512" y="188640"/>
            <a:ext cx="8712968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58775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Раствор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Na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-ЭДТА концентрацией 0,03 моль/дм</a:t>
            </a:r>
            <a:r>
              <a:rPr kumimoji="0" lang="ru-RU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3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получали, помещая в мерную колбу вместимостью 1000 см</a:t>
            </a:r>
            <a:r>
              <a:rPr kumimoji="0" lang="ru-RU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3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11,1672 г реактива, который растворяли в дистиллированной воде при тщательном перемешивании.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358775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Приготовление аммиачного буферного раствора 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358775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Аммиачный буферный раствор I готовили в мерной колбе объемом 1000 см</a:t>
            </a:r>
            <a:r>
              <a:rPr kumimoji="0" lang="ru-RU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3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из 70 г хлористого аммония растворенного в 250 см</a:t>
            </a:r>
            <a:r>
              <a:rPr kumimoji="0" lang="ru-RU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3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дистиллированной воды, к которому прибавляли 250 см</a:t>
            </a:r>
            <a:r>
              <a:rPr kumimoji="0" lang="ru-RU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3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25 % раствора аммиака, после чего доводили объем раствора дистиллированной водой до 1000 см</a:t>
            </a:r>
            <a:r>
              <a:rPr kumimoji="0" lang="ru-RU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3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358775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Определение коэффициента поправки раствора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ди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Na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-ЭДТА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C₁₀H₁₄N₂Na₂O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₈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358775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Коэффициент поправки для приготовленного раствора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Na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-ЭДТА определяли при помощи метода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комплексонометрического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тирования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Для этого отмеряли 25 см</a:t>
            </a:r>
            <a:r>
              <a:rPr kumimoji="0" lang="ru-RU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3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Zn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NO</a:t>
            </a:r>
            <a:r>
              <a:rPr kumimoji="0" lang="ru-RU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точной концентрацией 0,05 моль/дм</a:t>
            </a:r>
            <a:r>
              <a:rPr kumimoji="0" lang="ru-RU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который переносили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 коническую колбу. К раствору добавляли 70 см</a:t>
            </a:r>
            <a:r>
              <a:rPr kumimoji="0" lang="ru-RU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3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воды, 5 см</a:t>
            </a:r>
            <a:r>
              <a:rPr kumimoji="0" lang="ru-RU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3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аммиачного буферного раствора I и 1 г индикаторной смеси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эриохрома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черного Т.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358775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Смесь индикатора получали путем тщательного растирания в ступке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0,5 г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эриохрома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черного Т с 50 г хлорида натрия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NaCl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358775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Раствор с индикатором перемешивали, после чего титровали из бюретки объемом 25 см</a:t>
            </a:r>
            <a:r>
              <a:rPr kumimoji="0" lang="ru-RU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3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снабженной оливой, до перехода фиолетово-красной окраски в синюю (рисунок 2.2). Титрование проводили 3 раза для уточнения сходимости результата. За конечную величину брали среднее значение из 3 титрований.</a:t>
            </a:r>
          </a:p>
          <a:p>
            <a:pPr marR="0" lvl="0" indent="358775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Коэффициент поправки для раствора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Na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-ЭДТА концентрацией 0,03 моль/дм</a:t>
            </a:r>
            <a:r>
              <a:rPr kumimoji="0" lang="ru-RU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3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вычисляли по формуле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3553" name="Object 1"/>
          <p:cNvGraphicFramePr>
            <a:graphicFrameLocks noChangeAspect="1"/>
          </p:cNvGraphicFramePr>
          <p:nvPr/>
        </p:nvGraphicFramePr>
        <p:xfrm>
          <a:off x="4427984" y="4005064"/>
          <a:ext cx="571500" cy="457200"/>
        </p:xfrm>
        <a:graphic>
          <a:graphicData uri="http://schemas.openxmlformats.org/presentationml/2006/ole">
            <p:oleObj spid="_x0000_s23556" name="Формула" r:id="rId3" imgW="571500" imgH="457200" progId="Equation.3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67544" y="4509120"/>
            <a:ext cx="8496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где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среднее значение объема раствора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-ЭДТА, пошедшего на титрование раствора соли цинка, см</a:t>
            </a:r>
            <a:r>
              <a:rPr lang="ru-RU" sz="14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4139952" y="5085184"/>
          <a:ext cx="1181100" cy="476250"/>
        </p:xfrm>
        <a:graphic>
          <a:graphicData uri="http://schemas.openxmlformats.org/presentationml/2006/ole">
            <p:oleObj spid="_x0000_s23557" name="Формула" r:id="rId4" imgW="1180588" imgH="482391" progId="Equation.3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16632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Стандартизация раствора соляной кислоты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тетраборату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натрия Na</a:t>
            </a:r>
            <a:r>
              <a:rPr lang="ru-RU" sz="2400" b="1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400" b="1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400" b="1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07504" y="980728"/>
            <a:ext cx="8856984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58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Приготовление раствора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соляной кислоты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HCl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с молярной концентрацией 0,1М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Определение молярной концентрации раствора концентрированной соляной кислоты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HCl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выполняли при помощи замера ее плотности набором лабораторных ареометров АОН-1. Мерный цилиндр вместимостью 100 см</a:t>
            </a:r>
            <a:r>
              <a:rPr kumimoji="0" lang="ru-RU" sz="14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3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наполняли измеряемым раствором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HCl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в который опускали ареометр. Плотность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HCl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составила 1,181 г/см</a:t>
            </a:r>
            <a:r>
              <a:rPr kumimoji="0" lang="ru-RU" sz="14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3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R="0" lvl="0" indent="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Используя электронный справочник зависимости концентрации соляной кислоты от ее плотности установили, что концентрация лабораторного концентрированного раствора соляной кислоты имеет показатель 11,8019 моль/дм</a:t>
            </a:r>
            <a:r>
              <a:rPr kumimoji="0" lang="ru-RU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3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5696" y="2348880"/>
            <a:ext cx="5390707" cy="394691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99792" y="6237312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Расчет концентрации лабораторного раствора концентрированной соляной кислоты в зависимости от ее плотности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Применив закон эквивалентов установили объем концентрированной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необходимый для приготовления 100 см</a:t>
            </a:r>
            <a:r>
              <a:rPr lang="ru-RU" sz="14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раствора соляной кислоты концентрацией 0,1М.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5601" name="Object 1"/>
          <p:cNvGraphicFramePr>
            <a:graphicFrameLocks noChangeAspect="1"/>
          </p:cNvGraphicFramePr>
          <p:nvPr/>
        </p:nvGraphicFramePr>
        <p:xfrm>
          <a:off x="3923928" y="764704"/>
          <a:ext cx="790575" cy="247650"/>
        </p:xfrm>
        <a:graphic>
          <a:graphicData uri="http://schemas.openxmlformats.org/presentationml/2006/ole">
            <p:oleObj spid="_x0000_s25610" name="Формула" r:id="rId3" imgW="787400" imgH="241300" progId="Equation.3">
              <p:embed/>
            </p:oleObj>
          </a:graphicData>
        </a:graphic>
      </p:graphicFrame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2699792" y="1196752"/>
          <a:ext cx="1260475" cy="196850"/>
        </p:xfrm>
        <a:graphic>
          <a:graphicData uri="http://schemas.openxmlformats.org/presentationml/2006/ole">
            <p:oleObj spid="_x0000_s25611" name="Формула" r:id="rId4" imgW="1256755" imgH="203112" progId="Equation.3">
              <p:embed/>
            </p:oleObj>
          </a:graphicData>
        </a:graphic>
      </p:graphicFrame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4211960" y="1052736"/>
          <a:ext cx="1657350" cy="476250"/>
        </p:xfrm>
        <a:graphic>
          <a:graphicData uri="http://schemas.openxmlformats.org/presentationml/2006/ole">
            <p:oleObj spid="_x0000_s25612" name="Формула" r:id="rId5" imgW="1663700" imgH="482600" progId="Equation.3">
              <p:embed/>
            </p:oleObj>
          </a:graphicData>
        </a:graphic>
      </p:graphicFrame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179512" y="1628800"/>
            <a:ext cx="878497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571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Приготовление 0,1н раствора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тетрабората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натрия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</a:t>
            </a:r>
            <a:r>
              <a:rPr kumimoji="0" lang="ru-RU" sz="1400" b="0" i="1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kumimoji="0" lang="ru-RU" sz="1400" b="0" i="1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ru-RU" sz="1400" b="0" i="1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R="0" lvl="0" indent="3571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Исходя из уравнения  реакции 2.4 соляной кислоты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HCl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тетрабората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натрия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</a:t>
            </a:r>
            <a:r>
              <a:rPr kumimoji="0" lang="ru-RU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kumimoji="0" lang="ru-RU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ru-RU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установили, что молярная масса эквивалента Na</a:t>
            </a:r>
            <a:r>
              <a:rPr kumimoji="0" lang="ru-RU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kumimoji="0" lang="ru-RU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ru-RU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составляет ½, в то время как для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HCl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она равна 1/1, таким образом, приготовленный раствор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HCl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является пригодным для стандартизации.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763688" y="2636912"/>
          <a:ext cx="6077585" cy="320040"/>
        </p:xfrm>
        <a:graphic>
          <a:graphicData uri="http://schemas.openxmlformats.org/drawingml/2006/table">
            <a:tbl>
              <a:tblPr/>
              <a:tblGrid>
                <a:gridCol w="5649595"/>
                <a:gridCol w="42799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Na</a:t>
                      </a: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B</a:t>
                      </a: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4</a:t>
                      </a: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O</a:t>
                      </a: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7 </a:t>
                      </a: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+ 2 </a:t>
                      </a:r>
                      <a:r>
                        <a:rPr lang="en-US" sz="1400" dirty="0" err="1">
                          <a:latin typeface="Times New Roman"/>
                          <a:ea typeface="Times New Roman"/>
                        </a:rPr>
                        <a:t>HCl</a:t>
                      </a: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 + 5 H</a:t>
                      </a: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O = 2 Na </a:t>
                      </a:r>
                      <a:r>
                        <a:rPr lang="en-US" sz="1400" dirty="0" err="1">
                          <a:latin typeface="Times New Roman"/>
                          <a:ea typeface="Times New Roman"/>
                        </a:rPr>
                        <a:t>Na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С</a:t>
                      </a: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l + 4 H</a:t>
                      </a: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BO</a:t>
                      </a:r>
                      <a:r>
                        <a:rPr lang="en-US" sz="900" dirty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611560" y="2996952"/>
            <a:ext cx="73728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Расчет навески для приготовления 0,1н раствора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</a:t>
            </a:r>
            <a:r>
              <a:rPr kumimoji="0" lang="ru-RU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kumimoji="0" lang="ru-RU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ru-RU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выполняли, используя формулу 1.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5609" name="Object 9"/>
          <p:cNvGraphicFramePr>
            <a:graphicFrameLocks noChangeAspect="1"/>
          </p:cNvGraphicFramePr>
          <p:nvPr/>
        </p:nvGraphicFramePr>
        <p:xfrm>
          <a:off x="3059832" y="3413373"/>
          <a:ext cx="2466975" cy="447675"/>
        </p:xfrm>
        <a:graphic>
          <a:graphicData uri="http://schemas.openxmlformats.org/presentationml/2006/ole">
            <p:oleObj spid="_x0000_s25613" name="Формула" r:id="rId6" imgW="2463800" imgH="444500" progId="Equation.3">
              <p:embed/>
            </p:oleObj>
          </a:graphicData>
        </a:graphic>
      </p:graphicFrame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323528" y="4005064"/>
            <a:ext cx="8352928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58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Раствор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</a:t>
            </a:r>
            <a:r>
              <a:rPr kumimoji="0" lang="ru-RU" sz="14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kumimoji="0" lang="ru-RU" sz="14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ru-RU" sz="14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концентрацией 0,1н моль/дм</a:t>
            </a:r>
            <a:r>
              <a:rPr kumimoji="0" lang="ru-RU" sz="14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3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готовили, помещая в мерную колбу вместимостью 100 см</a:t>
            </a:r>
            <a:r>
              <a:rPr kumimoji="0" lang="ru-RU" sz="14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3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0,1907 г реактива, который растворяли в дистиллированной воде при тщательном перемешивании.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Стандартизация раствора соляной кислоты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HCl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по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тетраборату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натрия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Na</a:t>
            </a:r>
            <a:r>
              <a:rPr kumimoji="0" lang="ru-RU" sz="1400" b="0" i="1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kumimoji="0" lang="ru-RU" sz="1400" b="0" i="1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ru-RU" sz="1400" b="0" i="1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Перед проведением анализа бюретку вместимостью 25 см</a:t>
            </a:r>
            <a:r>
              <a:rPr kumimoji="0" lang="ru-RU" sz="14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промывали дистиллированной водой, затем ополаскивали 2 раза рабочим раствором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HCl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снова наполняли, удаляли пузырьки воздуха и устанавливали уровень жидкости на нулевое деление по нижнему краю мениска.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коническую колбу пипеткой Мора переносили 10 мл раствора Na</a:t>
            </a:r>
            <a:r>
              <a:rPr kumimoji="0" lang="ru-RU" sz="14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kumimoji="0" lang="ru-RU" sz="14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ru-RU" sz="14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концентрацией 0,1н моль/дм</a:t>
            </a:r>
            <a:r>
              <a:rPr kumimoji="0" lang="ru-RU" sz="14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3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 которому добавляли 1-2 капли индикатора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метилового-оранжевого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indent="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Колбу с Na</a:t>
            </a:r>
            <a:r>
              <a:rPr kumimoji="0" lang="ru-RU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kumimoji="0" lang="ru-RU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ru-RU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ставили под бюретку и по каплям приливали из нее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HCl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перехода цвета от чисто-желтого к розовому, устойчивому в течение 30 с (рисунок 2.4). Титрование проводили до 3-х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сходимых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результатов, которые отличались друг от друга не более, чем на 0,1 мл.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258</TotalTime>
  <Words>2060</Words>
  <Application>Microsoft Office PowerPoint</Application>
  <PresentationFormat>Экран (4:3)</PresentationFormat>
  <Paragraphs>116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Открытая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 Панова</dc:creator>
  <cp:lastModifiedBy>Tanya</cp:lastModifiedBy>
  <cp:revision>62</cp:revision>
  <dcterms:created xsi:type="dcterms:W3CDTF">2022-02-03T07:46:09Z</dcterms:created>
  <dcterms:modified xsi:type="dcterms:W3CDTF">2023-02-12T15:08:04Z</dcterms:modified>
</cp:coreProperties>
</file>